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b="1" dirty="0" err="1" smtClean="0">
                <a:latin typeface="Bamini" pitchFamily="2" charset="0"/>
              </a:rPr>
              <a:t>cq;f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fpUigapdhNy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tho;fpNwd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uf;fj;jhNy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epw;fpNwd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ed;ikfs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vjpHghuhky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cjtpl;l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Nfhb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ed;ikfSf;fha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457200" lvl="0" indent="-457200" algn="r">
              <a:buFontTx/>
              <a:buChar char="-"/>
            </a:pPr>
            <a:r>
              <a:rPr lang="en-US" sz="3200" b="1" dirty="0" err="1" smtClean="0">
                <a:latin typeface="Bamini" pitchFamily="2" charset="0"/>
              </a:rPr>
              <a:t>Nfhb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Iah</a:t>
            </a:r>
            <a:endParaRPr lang="en-US" sz="3200" b="1" dirty="0" smtClean="0">
              <a:latin typeface="Bamini" pitchFamily="2" charset="0"/>
            </a:endParaRPr>
          </a:p>
          <a:p>
            <a:pPr lvl="0"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kirubaiyinalae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valkiren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irakkathalae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nirkiren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ethirparamal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Uthavitha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nanmaikalukaai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0"/>
            <a:ext cx="9372600" cy="6858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Bamini" pitchFamily="2" charset="0"/>
              </a:rPr>
              <a:t>fyq;fp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fz;zPHtpl;L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fjwp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mOifapy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$</a:t>
            </a:r>
            <a:r>
              <a:rPr lang="en-US" sz="3200" b="1" dirty="0" err="1">
                <a:latin typeface="Bamini" pitchFamily="2" charset="0"/>
              </a:rPr>
              <a:t>f;Fuy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je;jPNu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gydw;W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gythdha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khw;wpNa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kfpo;tpj;J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elj;jpdPNu</a:t>
            </a:r>
            <a:endParaRPr lang="en-US" sz="3200" b="1" dirty="0">
              <a:latin typeface="Bamini" pitchFamily="2" charset="0"/>
            </a:endParaRPr>
          </a:p>
          <a:p>
            <a:pPr marL="457200" lvl="0" indent="-457200" algn="r">
              <a:buFontTx/>
              <a:buChar char="-"/>
            </a:pPr>
            <a:r>
              <a:rPr lang="en-US" sz="3200" b="1" dirty="0" err="1" smtClean="0">
                <a:latin typeface="Bamini" pitchFamily="2" charset="0"/>
              </a:rPr>
              <a:t>Nfhb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Iah</a:t>
            </a:r>
            <a:endParaRPr lang="en-US" sz="3200" b="1" dirty="0" smtClean="0">
              <a:latin typeface="Bamini" pitchFamily="2" charset="0"/>
            </a:endParaRPr>
          </a:p>
          <a:p>
            <a:pPr marL="457200" lvl="0" indent="-457200" algn="r">
              <a:buFontTx/>
              <a:buChar char="-"/>
            </a:pPr>
            <a:endParaRPr lang="en-US" sz="3200" b="1" dirty="0">
              <a:latin typeface="Bamini" pitchFamily="2" charset="0"/>
            </a:endParaRPr>
          </a:p>
          <a:p>
            <a:pPr lvl="0"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kaneervithu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kathari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alugaiyil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Kookural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Palanathru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palavaanai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matriyae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Magilvithu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nadathineerae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6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0"/>
            <a:ext cx="9372600" cy="6858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Bamini" pitchFamily="2" charset="0"/>
              </a:rPr>
              <a:t>ahUkpd;wp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jdpikapy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jtpj;jpl;l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Neuj;jpy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jhq;fp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jg;Gtpj;J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elj;jpdPNu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cjTthH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ahUkpd;wp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xJf;fg;gl;L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cd;djj;jpy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epWj;jpdPNu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marL="457200" lvl="0" indent="-457200" algn="r">
              <a:buFontTx/>
              <a:buChar char="-"/>
            </a:pPr>
            <a:r>
              <a:rPr lang="en-US" sz="3200" b="1" dirty="0" err="1" smtClean="0">
                <a:latin typeface="Bamini" pitchFamily="2" charset="0"/>
              </a:rPr>
              <a:t>Nfhb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Iah</a:t>
            </a:r>
            <a:endParaRPr lang="en-US" sz="3200" b="1" dirty="0" smtClean="0">
              <a:latin typeface="Bamini" pitchFamily="2" charset="0"/>
            </a:endParaRPr>
          </a:p>
          <a:p>
            <a:pPr marL="457200" lvl="0" indent="-457200" algn="r">
              <a:buFontTx/>
              <a:buChar char="-"/>
            </a:pPr>
            <a:endParaRPr lang="en-US" sz="3200" b="1" dirty="0">
              <a:latin typeface="Bamini" pitchFamily="2" charset="0"/>
            </a:endParaRPr>
          </a:p>
          <a:p>
            <a:pPr lvl="0"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Yarumindri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thanimaiyil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thavithitha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thapuvithu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nadathineerae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Vuthavuvaar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yarumindri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othukapathu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Vunathathil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nirunthineerae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6117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57</TotalTime>
  <Words>108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49</cp:revision>
  <dcterms:created xsi:type="dcterms:W3CDTF">2014-06-05T16:47:32Z</dcterms:created>
  <dcterms:modified xsi:type="dcterms:W3CDTF">2018-06-14T15:33:39Z</dcterms:modified>
</cp:coreProperties>
</file>