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3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1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18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5803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89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67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15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67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4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4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5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5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4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4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0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6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502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ck;khNy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Nridf;Fs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gha;Ntd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kjpiyj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jhz;bLNtd</a:t>
            </a:r>
            <a:r>
              <a:rPr lang="en-US" sz="3200" b="1" dirty="0">
                <a:latin typeface="Bamini" pitchFamily="2" charset="0"/>
              </a:rPr>
              <a:t>; – 2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Njhj;jpuk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Nairah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Njhj;jpuk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b="1" dirty="0">
              <a:solidFill>
                <a:schemeClr val="tx1"/>
              </a:solidFill>
              <a:latin typeface="Bamini" pitchFamily="2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577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1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vdJ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tpsf;F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vupar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xspahf;fpdPu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khd;fisg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Xlr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cau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mkur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ngyj;jhy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ilfl;b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topia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nrt;itahf;fp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thoitj;jtNu</a:t>
            </a: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577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4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fd;kiy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Nfhl;il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vdJ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milf;fyNk</a:t>
            </a: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Bamini" pitchFamily="2" charset="0"/>
              </a:rPr>
              <a:t>5. ,</a:t>
            </a:r>
            <a:r>
              <a:rPr lang="en-US" sz="3200" b="1" dirty="0" err="1">
                <a:latin typeface="Bamini" pitchFamily="2" charset="0"/>
              </a:rPr>
              <a:t>ul;rpg;gpd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Nflak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je;jPu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ve;ehSk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jhq;fpf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nfhz;Bu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Bamini" pitchFamily="2" charset="0"/>
              </a:rPr>
              <a:t>6. </a:t>
            </a:r>
            <a:r>
              <a:rPr lang="en-US" sz="3200" b="1" dirty="0" err="1">
                <a:latin typeface="Bamini" pitchFamily="2" charset="0"/>
              </a:rPr>
              <a:t>fhy;fs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tOthky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ghijia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mfykhf;fptpl;Bu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51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577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smtClean="0">
                <a:latin typeface="Bamini" pitchFamily="2" charset="0"/>
              </a:rPr>
              <a:t>7</a:t>
            </a:r>
            <a:r>
              <a:rPr lang="en-US" sz="3200" b="1" dirty="0">
                <a:latin typeface="Bamini" pitchFamily="2" charset="0"/>
              </a:rPr>
              <a:t>. ,</a:t>
            </a:r>
            <a:r>
              <a:rPr lang="en-US" sz="3200" b="1" dirty="0" err="1">
                <a:latin typeface="Bamini" pitchFamily="2" charset="0"/>
              </a:rPr>
              <a:t>k;kl;Lk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fhj;jPu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dpNkYk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fhg;gPu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ve;ehSk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Jjpj;jpLNtd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Bamini" pitchFamily="2" charset="0"/>
              </a:rPr>
              <a:t>8. </a:t>
            </a:r>
            <a:r>
              <a:rPr lang="en-US" sz="3200" b="1" dirty="0" err="1">
                <a:latin typeface="Bamini" pitchFamily="2" charset="0"/>
              </a:rPr>
              <a:t>mw;Gjk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mjprak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mg;gNd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ck;ikj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Jjpg;Ngd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35296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</TotalTime>
  <Words>128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11</cp:revision>
  <dcterms:created xsi:type="dcterms:W3CDTF">2014-06-22T17:18:11Z</dcterms:created>
  <dcterms:modified xsi:type="dcterms:W3CDTF">2016-06-27T15:41:42Z</dcterms:modified>
</cp:coreProperties>
</file>