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63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Ummathu </a:t>
            </a:r>
            <a:r>
              <a:rPr lang="fi-FI" sz="3200" b="1">
                <a:latin typeface="Calibri" panose="020F0502020204030204" pitchFamily="34" charset="0"/>
                <a:cs typeface="Calibri" panose="020F0502020204030204" pitchFamily="34" charset="0"/>
              </a:rPr>
              <a:t>Mugam Nokki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ghu;j;jtu;fs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ntl;fg;gl;L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mwpe;jtu;fs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iftplg;gLtjpy;iy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ek;gpNdhiu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kwg;gjpy;iy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ntWg;gjpy;iy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parthavargal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arinthavargal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Kaividapaduvathilai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Nambinorai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marapathilai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verupathilai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ek;gpNdhiu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kwg;gjpy;iy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ntWg;gjpy;iy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Nambinorai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marapathilai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verupathilai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cile;j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ghj;jpuk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vtiuAk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js;Stjpy;iy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xd;Wf;Fk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cjthNjhu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vtiuAk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nrhy;Ytjpy;iy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kfh</a:t>
            </a:r>
            <a:r>
              <a:rPr lang="en-US" sz="3200" b="1" dirty="0">
                <a:latin typeface="Bamini" pitchFamily="2" charset="0"/>
              </a:rPr>
              <a:t> uh[h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uf;fj;jpd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- 2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evaraiyum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thalluvathilai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vuthavathor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evaraiyum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soluvathilai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sigaram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6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Viofspd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vspNahupd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ek;gpf;if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jpf;fw;Nwhu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mwpe;J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cjtpLk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- 2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kfh</a:t>
            </a:r>
            <a:r>
              <a:rPr lang="en-US" sz="3200" b="1" dirty="0">
                <a:latin typeface="Bamini" pitchFamily="2" charset="0"/>
              </a:rPr>
              <a:t> uh[h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uf;fj;jpd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Yelaigalin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Eliyorin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Thikatror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sigaram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335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76</TotalTime>
  <Words>317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155</cp:revision>
  <dcterms:created xsi:type="dcterms:W3CDTF">2014-06-05T16:47:32Z</dcterms:created>
  <dcterms:modified xsi:type="dcterms:W3CDTF">2023-12-29T01:35:03Z</dcterms:modified>
</cp:coreProperties>
</file>