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senaikuzh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(Key: G Major)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ck;khNy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Nridf;Fs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gha;NtNd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kjpiyj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jhz;bLNtd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vjpupiaj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Njhw;fbj;jpLNtd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senaikuzh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paaivaenae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thaandiduvaen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thorkadithiduvaen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t;Tyfpy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md;Ng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ma;ah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cz;ikahf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Muhjpj;jpLNtd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Ivvulagil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Unmaiyaga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ngwr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Ngijfis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Qhepahf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caHj;jplr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gw;wpdhy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ngw;wpLNtd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ck;kpy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milf;fyk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GFe;Njd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t;Tyfpy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aathumaavai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Paethaigalai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gnaaniyaga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patrinaal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adaikalam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pugunthaen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- </a:t>
            </a:r>
            <a:r>
              <a:rPr lang="en-US" sz="3200" b="1" dirty="0" err="1"/>
              <a:t>Ivvulagil</a:t>
            </a:r>
            <a:r>
              <a:rPr lang="en-US" sz="3200" b="1" dirty="0"/>
              <a:t> </a:t>
            </a:r>
            <a:r>
              <a:rPr lang="en-US" sz="3200" b="1" dirty="0" err="1"/>
              <a:t>enaku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3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NjtDila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top </a:t>
            </a:r>
            <a:r>
              <a:rPr lang="en-US" sz="3200" b="1" dirty="0" err="1">
                <a:latin typeface="Bamini" pitchFamily="2" charset="0"/>
              </a:rPr>
              <a:t>cj;jkkhdJ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fHj;jUila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Glkplg;gl;lJ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ek;Gfpw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vy;NyhUf;Fk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NflfkhapUg;ghH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NtnwhU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NjtDkpy;iyNa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t;Tyfpy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uthamamaanathu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Kartharudaiya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pudamidapathathu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nambugira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elorkum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kedagamaayirupaar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Avarallaamal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devanumilaiyae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Ivvulagil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2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nrt;itg;gLj;JfpwhH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Nflfj;jhy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Rw;WfpwhH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fhUz;ak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ngupatdhf;Fk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md;gpdpdhy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ePba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nra;jLNtd</a:t>
            </a:r>
            <a:r>
              <a:rPr lang="en-US" sz="3200" b="1" dirty="0">
                <a:latin typeface="Bamini" pitchFamily="2" charset="0"/>
              </a:rPr>
              <a:t>;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t;Tyfpy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sevvaipaduthugirar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Iratchipil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kedagathaal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sutrugiraar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kaarunyam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periyavanaakum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Ivvulagil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Ummalle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600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141</cp:revision>
  <dcterms:created xsi:type="dcterms:W3CDTF">2014-06-05T16:47:32Z</dcterms:created>
  <dcterms:modified xsi:type="dcterms:W3CDTF">2019-01-03T16:39:50Z</dcterms:modified>
</cp:coreProperties>
</file>