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Agatha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Kariyam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 err="1">
                <a:latin typeface="Bamini" pitchFamily="2" charset="0"/>
              </a:rPr>
              <a:t>ck;khy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Mfhj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fhupak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xd;Wkpy;iy</a:t>
            </a:r>
            <a:r>
              <a:rPr lang="en-US" sz="2800" b="1" dirty="0">
                <a:latin typeface="Bamini" pitchFamily="2" charset="0"/>
              </a:rPr>
              <a:t> (3)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vy;yhNk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ck;khy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MFk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my;NyYah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vy;yhNk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ck;khy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MFk</a:t>
            </a:r>
            <a:r>
              <a:rPr lang="en-US" sz="2800" b="1" dirty="0"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 err="1">
                <a:latin typeface="Bamini" pitchFamily="2" charset="0"/>
              </a:rPr>
              <a:t>MFk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vy;yhk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MFk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ck;khNyjhd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vy;yhk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MFk</a:t>
            </a:r>
            <a:r>
              <a:rPr lang="en-US" sz="2800" b="1" dirty="0">
                <a:latin typeface="Bamini" pitchFamily="2" charset="0"/>
              </a:rPr>
              <a:t>; (2)</a:t>
            </a:r>
          </a:p>
          <a:p>
            <a:pPr algn="ctr"/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Aagaadha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allaelooyaa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aagum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aagum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Ummaalaethaan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aagum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2800" b="1" dirty="0"/>
          </a:p>
          <a:p>
            <a:pPr marL="514350" indent="-514350" algn="ctr">
              <a:buAutoNum type="arabicPeriod"/>
            </a:pPr>
            <a:endParaRPr lang="en-US" sz="2800" b="1" dirty="0"/>
          </a:p>
          <a:p>
            <a:pPr marL="514350" indent="-514350" algn="ctr">
              <a:buAutoNum type="arabicPeriod"/>
            </a:pPr>
            <a:r>
              <a:rPr lang="en-US" sz="2800" b="1" dirty="0" err="1">
                <a:latin typeface="Bamini" pitchFamily="2" charset="0"/>
              </a:rPr>
              <a:t>nrhy;yp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Kbahj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mw;Gjk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nra;gtu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 (</a:t>
            </a:r>
            <a:r>
              <a:rPr lang="en-US" sz="2800" b="1" dirty="0" err="1">
                <a:latin typeface="Bamini" pitchFamily="2" charset="0"/>
              </a:rPr>
              <a:t>Iah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)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vz;zp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Kbahj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mjprak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nra;gtu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 (</a:t>
            </a:r>
            <a:r>
              <a:rPr lang="en-US" sz="2800" b="1" dirty="0" err="1">
                <a:latin typeface="Bamini" pitchFamily="2" charset="0"/>
              </a:rPr>
              <a:t>Iah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) (2)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mg;gh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];</a:t>
            </a:r>
            <a:r>
              <a:rPr lang="en-US" sz="2800" b="1" dirty="0" err="1">
                <a:latin typeface="Bamini" pitchFamily="2" charset="0"/>
              </a:rPr>
              <a:t>Njhj;jpuk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md;Ng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];</a:t>
            </a:r>
            <a:r>
              <a:rPr lang="en-US" sz="2800" b="1" dirty="0" err="1">
                <a:latin typeface="Bamini" pitchFamily="2" charset="0"/>
              </a:rPr>
              <a:t>Njhj;jpuk</a:t>
            </a:r>
            <a:r>
              <a:rPr lang="en-US" sz="2800" b="1" dirty="0">
                <a:latin typeface="Bamini" pitchFamily="2" charset="0"/>
              </a:rPr>
              <a:t>; (2) - </a:t>
            </a:r>
            <a:r>
              <a:rPr lang="en-US" sz="2800" b="1" dirty="0" err="1">
                <a:latin typeface="Bamini" pitchFamily="2" charset="0"/>
              </a:rPr>
              <a:t>ck;khy</a:t>
            </a:r>
            <a:r>
              <a:rPr lang="en-US" sz="2800" b="1" dirty="0">
                <a:latin typeface="Bamini" pitchFamily="2" charset="0"/>
              </a:rPr>
              <a:t>;</a:t>
            </a:r>
            <a:endParaRPr lang="en-US" sz="2800" b="1" dirty="0">
              <a:latin typeface="Bamini" pitchFamily="2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mudiyaadha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arpudham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Seibavar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mudiyaadha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adhisayam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Seibavar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sthoaththiram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sthoaththiram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2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2800" b="1" dirty="0">
              <a:latin typeface="Bamini" pitchFamily="2" charset="0"/>
            </a:endParaRPr>
          </a:p>
          <a:p>
            <a:pPr algn="ctr"/>
            <a:r>
              <a:rPr lang="en-US" sz="2800" b="1" dirty="0">
                <a:latin typeface="Bamini" pitchFamily="2" charset="0"/>
              </a:rPr>
              <a:t>2. </a:t>
            </a:r>
            <a:r>
              <a:rPr lang="en-US" sz="2800" b="1" dirty="0" err="1">
                <a:latin typeface="Bamini" pitchFamily="2" charset="0"/>
              </a:rPr>
              <a:t>vdf;F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Fwpj;jij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epiwNtw;wp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Kbg;gtu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 (</a:t>
            </a:r>
            <a:r>
              <a:rPr lang="en-US" sz="2800" b="1" dirty="0" err="1">
                <a:latin typeface="Bamini" pitchFamily="2" charset="0"/>
              </a:rPr>
              <a:t>Iah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)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vdf;fhf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ahitAk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nra;J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Kbg;gtu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 (</a:t>
            </a:r>
            <a:r>
              <a:rPr lang="en-US" sz="2800" b="1" dirty="0" err="1">
                <a:latin typeface="Bamini" pitchFamily="2" charset="0"/>
              </a:rPr>
              <a:t>Iah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) (2)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mg;gh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];</a:t>
            </a:r>
            <a:r>
              <a:rPr lang="en-US" sz="2800" b="1" dirty="0" err="1">
                <a:latin typeface="Bamini" pitchFamily="2" charset="0"/>
              </a:rPr>
              <a:t>Njhj;jpuk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md;Ng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];</a:t>
            </a:r>
            <a:r>
              <a:rPr lang="en-US" sz="2800" b="1" dirty="0" err="1">
                <a:latin typeface="Bamini" pitchFamily="2" charset="0"/>
              </a:rPr>
              <a:t>Njhj;jpuk</a:t>
            </a:r>
            <a:r>
              <a:rPr lang="en-US" sz="2800" b="1" dirty="0">
                <a:latin typeface="Bamini" pitchFamily="2" charset="0"/>
              </a:rPr>
              <a:t>; (2) - </a:t>
            </a:r>
            <a:r>
              <a:rPr lang="en-US" sz="2800" b="1" dirty="0" err="1">
                <a:latin typeface="Bamini" pitchFamily="2" charset="0"/>
              </a:rPr>
              <a:t>ck;khy</a:t>
            </a:r>
            <a:r>
              <a:rPr lang="en-US" sz="2800" b="1" dirty="0"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kurithadhai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niraivaetri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Mudippavar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Enakkaaga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yaavaiyum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Mudippavar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sthoaththiram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sthoaththiram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</a:t>
            </a:r>
            <a:br>
              <a:rPr lang="en-US" sz="2800" b="1" dirty="0"/>
            </a:b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2800" b="1">
              <a:latin typeface="Bamini" pitchFamily="2" charset="0"/>
            </a:endParaRPr>
          </a:p>
          <a:p>
            <a:pPr algn="ctr"/>
            <a:r>
              <a:rPr lang="en-US" sz="2800" b="1">
                <a:latin typeface="Bamini" pitchFamily="2" charset="0"/>
              </a:rPr>
              <a:t>3</a:t>
            </a:r>
            <a:r>
              <a:rPr lang="en-US" sz="2800" b="1" dirty="0">
                <a:latin typeface="Bamini" pitchFamily="2" charset="0"/>
              </a:rPr>
              <a:t>. </a:t>
            </a:r>
            <a:r>
              <a:rPr lang="en-US" sz="2800" b="1" dirty="0" err="1">
                <a:latin typeface="Bamini" pitchFamily="2" charset="0"/>
              </a:rPr>
              <a:t>twz;l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epyj;ij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ePUw;wha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khw;Wgtu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 (</a:t>
            </a:r>
            <a:r>
              <a:rPr lang="en-US" sz="2800" b="1" dirty="0" err="1">
                <a:latin typeface="Bamini" pitchFamily="2" charset="0"/>
              </a:rPr>
              <a:t>Iah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)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mthe;ju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ntspia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jz;zPuha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khw;Wgtu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 (</a:t>
            </a:r>
            <a:r>
              <a:rPr lang="en-US" sz="2800" b="1" dirty="0" err="1">
                <a:latin typeface="Bamini" pitchFamily="2" charset="0"/>
              </a:rPr>
              <a:t>Iah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) (2)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mg;gh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];</a:t>
            </a:r>
            <a:r>
              <a:rPr lang="en-US" sz="2800" b="1" dirty="0" err="1">
                <a:latin typeface="Bamini" pitchFamily="2" charset="0"/>
              </a:rPr>
              <a:t>Njhj;jpuk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md;Ng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];</a:t>
            </a:r>
            <a:r>
              <a:rPr lang="en-US" sz="2800" b="1" dirty="0" err="1">
                <a:latin typeface="Bamini" pitchFamily="2" charset="0"/>
              </a:rPr>
              <a:t>Njhj;jpuk</a:t>
            </a:r>
            <a:r>
              <a:rPr lang="en-US" sz="2800" b="1" dirty="0">
                <a:latin typeface="Bamini" pitchFamily="2" charset="0"/>
              </a:rPr>
              <a:t>; (2) - </a:t>
            </a:r>
            <a:r>
              <a:rPr lang="en-US" sz="2800" b="1" dirty="0" err="1">
                <a:latin typeface="Bamini" pitchFamily="2" charset="0"/>
              </a:rPr>
              <a:t>ck;khy</a:t>
            </a:r>
            <a:r>
              <a:rPr lang="en-US" sz="2800" b="1" dirty="0"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Varanda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nilaththai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neerootraai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Maatruvavar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Avaandhara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veliyai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thanneeraai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Maatrubavar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sthoaththiram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sthoaththiram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601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68</TotalTime>
  <Words>406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148</cp:revision>
  <dcterms:created xsi:type="dcterms:W3CDTF">2014-06-05T16:47:32Z</dcterms:created>
  <dcterms:modified xsi:type="dcterms:W3CDTF">2023-11-29T17:38:56Z</dcterms:modified>
</cp:coreProperties>
</file>