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2657F815-0713-4BC9-99B2-14C322265B3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1610E8C8-14C5-450F-B5BE-A0DFA65C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8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F815-0713-4BC9-99B2-14C322265B3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E8C8-14C5-450F-B5BE-A0DFA65C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5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657F815-0713-4BC9-99B2-14C322265B3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610E8C8-14C5-450F-B5BE-A0DFA65C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3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657F815-0713-4BC9-99B2-14C322265B3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610E8C8-14C5-450F-B5BE-A0DFA65C621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5361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657F815-0713-4BC9-99B2-14C322265B3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610E8C8-14C5-450F-B5BE-A0DFA65C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28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F815-0713-4BC9-99B2-14C322265B3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E8C8-14C5-450F-B5BE-A0DFA65C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7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F815-0713-4BC9-99B2-14C322265B3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E8C8-14C5-450F-B5BE-A0DFA65C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75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F815-0713-4BC9-99B2-14C322265B3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E8C8-14C5-450F-B5BE-A0DFA65C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105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657F815-0713-4BC9-99B2-14C322265B3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610E8C8-14C5-450F-B5BE-A0DFA65C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3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F815-0713-4BC9-99B2-14C322265B3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E8C8-14C5-450F-B5BE-A0DFA65C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3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657F815-0713-4BC9-99B2-14C322265B3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1610E8C8-14C5-450F-B5BE-A0DFA65C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26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F815-0713-4BC9-99B2-14C322265B3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E8C8-14C5-450F-B5BE-A0DFA65C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2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F815-0713-4BC9-99B2-14C322265B3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E8C8-14C5-450F-B5BE-A0DFA65C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F815-0713-4BC9-99B2-14C322265B3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E8C8-14C5-450F-B5BE-A0DFA65C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3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F815-0713-4BC9-99B2-14C322265B3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E8C8-14C5-450F-B5BE-A0DFA65C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0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F815-0713-4BC9-99B2-14C322265B3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E8C8-14C5-450F-B5BE-A0DFA65C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F815-0713-4BC9-99B2-14C322265B3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E8C8-14C5-450F-B5BE-A0DFA65C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03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7F815-0713-4BC9-99B2-14C322265B3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0E8C8-14C5-450F-B5BE-A0DFA65C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01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10600" cy="4876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ck;ikj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jhd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ehd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ghHf;fpd;Nwd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gpufhrk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milfpd;Nwd</a:t>
            </a:r>
            <a:r>
              <a:rPr lang="en-US" sz="3200" b="1" dirty="0" smtClean="0">
                <a:latin typeface="Bamini" pitchFamily="2" charset="0"/>
              </a:rPr>
              <a:t>; - 2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mtkhdk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miltjpy;iy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mg;gh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ehd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ckJ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gps;is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mg;gh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ehd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ckJ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gps;is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xU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ehSk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mtkhdk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miltjpy;iy</a:t>
            </a:r>
            <a:r>
              <a:rPr lang="en-US" sz="3200" b="1" dirty="0" smtClean="0">
                <a:latin typeface="Bamini" pitchFamily="2" charset="0"/>
              </a:rPr>
              <a:t> – 2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3200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fz;fs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ePjpkhid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ghHf;fpd;wd</a:t>
            </a:r>
            <a:r>
              <a:rPr lang="en-US" sz="3200" b="1" dirty="0" smtClean="0">
                <a:latin typeface="Bamini" pitchFamily="2" charset="0"/>
              </a:rPr>
              <a:t> – ck;</a:t>
            </a: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nrtpfs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kd;whl;il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Nfl;fpd;wd</a:t>
            </a:r>
            <a:r>
              <a:rPr lang="en-US" sz="3200" b="1" dirty="0" smtClean="0">
                <a:latin typeface="Bamini" pitchFamily="2" charset="0"/>
              </a:rPr>
              <a:t> – ck;</a:t>
            </a: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Lf;fz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ePf;fp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tpLtpf;fpd;wPH</a:t>
            </a:r>
            <a:r>
              <a:rPr lang="en-US" sz="3200" b="1" dirty="0" smtClean="0">
                <a:latin typeface="Bamini" pitchFamily="2" charset="0"/>
              </a:rPr>
              <a:t> – 2</a:t>
            </a: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Wjptiu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ePH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elj;jpr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nry;tPH</a:t>
            </a:r>
            <a:r>
              <a:rPr lang="en-US" sz="3200" b="1" dirty="0" smtClean="0">
                <a:latin typeface="Bamini" pitchFamily="2" charset="0"/>
              </a:rPr>
              <a:t> – </a:t>
            </a:r>
            <a:r>
              <a:rPr lang="en-US" sz="3200" b="1" dirty="0" smtClean="0">
                <a:latin typeface="Bamini" pitchFamily="2" charset="0"/>
              </a:rPr>
              <a:t>2</a:t>
            </a:r>
          </a:p>
          <a:p>
            <a:pPr algn="r">
              <a:buNone/>
            </a:pP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mtkhdk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miltjpy;iy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cile;j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nehe;j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cs;sj;NjhL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$</a:t>
            </a:r>
            <a:r>
              <a:rPr lang="en-US" sz="3200" b="1" dirty="0" err="1" smtClean="0">
                <a:latin typeface="Bamini" pitchFamily="2" charset="0"/>
              </a:rPr>
              <a:t>lNt</a:t>
            </a:r>
            <a:r>
              <a:rPr lang="en-US" sz="3200" b="1" dirty="0" smtClean="0">
                <a:latin typeface="Bamini" pitchFamily="2" charset="0"/>
              </a:rPr>
              <a:t> ,</a:t>
            </a:r>
            <a:r>
              <a:rPr lang="en-US" sz="3200" b="1" dirty="0" err="1" smtClean="0">
                <a:latin typeface="Bamini" pitchFamily="2" charset="0"/>
              </a:rPr>
              <a:t>Ue;J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ghJfhf;fpd;wPH</a:t>
            </a:r>
            <a:r>
              <a:rPr lang="en-US" sz="3200" b="1" dirty="0" smtClean="0">
                <a:latin typeface="Bamini" pitchFamily="2" charset="0"/>
              </a:rPr>
              <a:t> – 2</a:t>
            </a: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mNef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Jd;gq;fs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NrHe;J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te;jhYk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midj;jpdpd;Wk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ePh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tpLtpf;fpd;wPH</a:t>
            </a:r>
            <a:endParaRPr lang="en-US" sz="3200" b="1" dirty="0" smtClean="0">
              <a:latin typeface="Bamini" pitchFamily="2" charset="0"/>
            </a:endParaRPr>
          </a:p>
          <a:p>
            <a:pPr algn="r">
              <a:buNone/>
            </a:pP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mtkhdk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miltjpy;iy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ey;ytH</a:t>
            </a:r>
            <a:r>
              <a:rPr lang="en-US" sz="3200" b="1" dirty="0" smtClean="0">
                <a:latin typeface="Bamini" pitchFamily="2" charset="0"/>
              </a:rPr>
              <a:t> ,</a:t>
            </a:r>
            <a:r>
              <a:rPr lang="en-US" sz="3200" b="1" dirty="0" err="1" smtClean="0">
                <a:latin typeface="Bamini" pitchFamily="2" charset="0"/>
              </a:rPr>
              <a:t>dpatH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vd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Mz;ltH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ehnsy;yhk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Ritj;J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kfpo;fpd;Nwd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cz;ikaha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fHj;jiu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NjLk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vdf;F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xU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ed;ikAk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Fiwtjpy;iy</a:t>
            </a:r>
            <a:endParaRPr lang="en-US" sz="3200" b="1" dirty="0" smtClean="0">
              <a:latin typeface="Bamini" pitchFamily="2" charset="0"/>
            </a:endParaRPr>
          </a:p>
          <a:p>
            <a:pPr algn="r">
              <a:buNone/>
            </a:pP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mtkhdk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miltjpy;iy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</TotalTime>
  <Words>117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</dc:creator>
  <cp:lastModifiedBy>admin</cp:lastModifiedBy>
  <cp:revision>10</cp:revision>
  <dcterms:created xsi:type="dcterms:W3CDTF">2014-07-28T16:18:13Z</dcterms:created>
  <dcterms:modified xsi:type="dcterms:W3CDTF">2017-06-13T15:40:08Z</dcterms:modified>
</cp:coreProperties>
</file>