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Virah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Virah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Vita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Vida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Mgpufhkpd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ePu;jhda;ah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&lt;</a:t>
            </a:r>
            <a:r>
              <a:rPr lang="en-US" sz="3200" b="1" dirty="0" err="1">
                <a:latin typeface="Bamini" pitchFamily="2" charset="0"/>
              </a:rPr>
              <a:t>rhf;fpd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ePu;jhda;ah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ahf;Nfhgpd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ePu;jhda;ah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ePu;jhda;ah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ciog;ig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ahute;J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gwpj;J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nfhz;lhYk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cau;j;Jgtu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ePu;jhda;ah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Abragamin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Essaakin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Yaakkobin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Ennudaiya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Ennudaiya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Oolzhaippai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Yaravandhu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Uyarthubavar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9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ghu;Nthdpd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gpd;njhlu;e;jhYk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nrq;fly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topia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gz;Zk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fhdhdpd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gazj;jpw;F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y;iyNa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Gy;Ys;s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lqfspy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nka;jpLtPNu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ed;ikiaAk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njhlu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nra;tpNu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Paarvoin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Saenai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Pinthodarndhalum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Sengadal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Thaduththu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Irrukka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Payanaththirkku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Pullulla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Edancalil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Maithiduvirae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8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Nfhuhfpd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kdpju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vjpu;j;J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vd;df;nfjpuha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KWKWj;jYk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Nerpf;Fk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rigAk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Nerpf;f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ftiy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y;iyNa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Jspu;f;f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mioj;jtu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tpLtjpy;iyNa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Korragin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Manidhar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Edhirthu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Ennakkedirai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Moorumuruthalum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Sabiyum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Irrukka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Thulirkka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Alzhaithavar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Guniya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Viduvadillaiyae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668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</TotalTime>
  <Words>30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69</cp:revision>
  <dcterms:created xsi:type="dcterms:W3CDTF">2014-06-22T16:50:13Z</dcterms:created>
  <dcterms:modified xsi:type="dcterms:W3CDTF">2020-08-09T10:48:50Z</dcterms:modified>
</cp:coreProperties>
</file>