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18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73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22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95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72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52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9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7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9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7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0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3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46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caHj;jp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caHj;jp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cs;sk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kfpOija;ah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ck;ik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Nehf;fpg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ghHj;J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Js;Sija;ah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elj;JfpwPH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fhynky;yhk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Rkf;fpd;wPH</a:t>
            </a:r>
            <a:endParaRPr lang="en-US" sz="3200" b="1" dirty="0">
              <a:latin typeface="Bamini" pitchFamily="2" charset="0"/>
            </a:endParaRPr>
          </a:p>
          <a:p>
            <a:pPr marL="109728" indent="0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indent="0" algn="r">
              <a:buNone/>
            </a:pP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(4) – </a:t>
            </a:r>
            <a:r>
              <a:rPr lang="en-US" sz="3200" b="1" dirty="0" err="1">
                <a:latin typeface="Bamini" pitchFamily="2" charset="0"/>
              </a:rPr>
              <a:t>ck;ik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fz;zPnuy;yhk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Jilf;fpd;wPH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fhanky;yhk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Mw;WfpwPH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ey;ytNu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fhz;gtNu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fhg;gtNu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4</a:t>
            </a:r>
            <a:r>
              <a:rPr lang="en-US" sz="3200" b="1" dirty="0" smtClean="0">
                <a:latin typeface="Bamini" pitchFamily="2" charset="0"/>
              </a:rPr>
              <a:t>. ,</a:t>
            </a:r>
            <a:r>
              <a:rPr lang="en-US" sz="3200" b="1" dirty="0" err="1" smtClean="0">
                <a:latin typeface="Bamini" pitchFamily="2" charset="0"/>
              </a:rPr>
              <a:t>Ug;gtNu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Ue;jtNu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dpNkYk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tUgtNu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5. </a:t>
            </a:r>
            <a:r>
              <a:rPr lang="en-US" sz="3200" b="1" dirty="0" err="1" smtClean="0">
                <a:latin typeface="Bamini" pitchFamily="2" charset="0"/>
              </a:rPr>
              <a:t>rfhaNu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jahguNu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rpU</a:t>
            </a:r>
            <a:r>
              <a:rPr lang="en-US" sz="3200" b="1" dirty="0">
                <a:latin typeface="Bamini" pitchFamily="2" charset="0"/>
              </a:rPr>
              <a:t>\;</a:t>
            </a:r>
            <a:r>
              <a:rPr lang="en-US" sz="3200" b="1" dirty="0" err="1">
                <a:latin typeface="Bamini" pitchFamily="2" charset="0"/>
              </a:rPr>
              <a:t>fNu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rpNefpjNu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145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6. </a:t>
            </a:r>
            <a:r>
              <a:rPr lang="en-US" sz="3200" b="1" dirty="0" err="1" smtClean="0">
                <a:latin typeface="Bamini" pitchFamily="2" charset="0"/>
              </a:rPr>
              <a:t>tUlq;fis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ed;ikfspdhy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Kb#l;b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kfpo;gtNu</a:t>
            </a:r>
            <a:endParaRPr lang="en-US" sz="3200" b="1" dirty="0">
              <a:latin typeface="Bamini" pitchFamily="2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3731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69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2014-06-05T16:47:32Z</dcterms:created>
  <dcterms:modified xsi:type="dcterms:W3CDTF">2016-07-24T05:18:21Z</dcterms:modified>
</cp:coreProperties>
</file>