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6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96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024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22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8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8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60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6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8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2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5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1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0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8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CC13-7C8A-4562-9844-9AE41DA62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23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ck;ikg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nja;tk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fz;zpy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fz;zhy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md;gpl;f;F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msT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anbirku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Ks;spy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ele;Njd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tho;f;ifia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oe;Njd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kPidg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Jbj;Njd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jha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gps;is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mONjd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khu;NghNl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mizj;jPNu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fhj;PNu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vazhkaiyai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thudithaen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azhuthaen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Marpodae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kaatheerae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thu;j;ijia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ntWj;Njd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kwe;Njd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czu;e;Njd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cz;ik</a:t>
            </a:r>
            <a:r>
              <a:rPr lang="en-US" sz="3200" b="1" dirty="0">
                <a:latin typeface="Bamini" pitchFamily="2" charset="0"/>
              </a:rPr>
              <a:t> [</a:t>
            </a:r>
            <a:r>
              <a:rPr lang="en-US" sz="3200" b="1" dirty="0" err="1">
                <a:latin typeface="Bamini" pitchFamily="2" charset="0"/>
              </a:rPr>
              <a:t>Ptid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cz;ik</a:t>
            </a:r>
            <a:r>
              <a:rPr lang="en-US" sz="3200" b="1" dirty="0">
                <a:latin typeface="Bamini" pitchFamily="2" charset="0"/>
              </a:rPr>
              <a:t> [</a:t>
            </a:r>
            <a:r>
              <a:rPr lang="en-US" sz="3200" b="1" dirty="0" err="1">
                <a:latin typeface="Bamini" pitchFamily="2" charset="0"/>
              </a:rPr>
              <a:t>Ptid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top </a:t>
            </a:r>
            <a:r>
              <a:rPr lang="en-US" sz="3200" b="1" dirty="0" err="1">
                <a:latin typeface="Bamini" pitchFamily="2" charset="0"/>
              </a:rPr>
              <a:t>fhl;Lk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fu;j;jNu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varthaiyai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veruthaen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unarnthaen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kaakum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9503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</TotalTime>
  <Words>26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49</cp:revision>
  <dcterms:created xsi:type="dcterms:W3CDTF">2014-06-22T16:54:05Z</dcterms:created>
  <dcterms:modified xsi:type="dcterms:W3CDTF">2017-10-17T03:14:13Z</dcterms:modified>
</cp:coreProperties>
</file>