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3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01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18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82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70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50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0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9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4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1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2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5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5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33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gpupe;J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Kbahijah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Nairah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Nairah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jpuhl;ir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nrbapd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nfhbahf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ck;kpy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epiyj;jpUg;Ngd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kpFe;j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kpFe;j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nfhLg;Ngd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rPlhdhapUg;Ngd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rPlhdhapUg;Ngd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Kd;Dk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neUf;fp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itf;fpd;wPH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kiwtha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vq;Nf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NghNtd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XLNtd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gLj;jpUe;jhYk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#</a:t>
            </a:r>
            <a:r>
              <a:rPr lang="en-US" sz="3200" b="1" dirty="0" err="1">
                <a:latin typeface="Bamini" pitchFamily="2" charset="0"/>
              </a:rPr>
              <a:t>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cs;sPH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topfnsy;yhk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mwptPH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[ah</a:t>
            </a:r>
            <a:endParaRPr lang="en-US" sz="3200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5. </a:t>
            </a:r>
            <a:r>
              <a:rPr lang="en-US" sz="3200" b="1" dirty="0" err="1" smtClean="0">
                <a:latin typeface="Bamini" pitchFamily="2" charset="0"/>
              </a:rPr>
              <a:t>fHj;jhNt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Muha</a:t>
            </a:r>
            <a:r>
              <a:rPr lang="en-US" sz="3200" b="1" dirty="0">
                <a:latin typeface="Bamini" pitchFamily="2" charset="0"/>
              </a:rPr>
              <a:t>;;</a:t>
            </a:r>
            <a:r>
              <a:rPr lang="en-US" sz="3200" b="1" dirty="0" err="1">
                <a:latin typeface="Bamini" pitchFamily="2" charset="0"/>
              </a:rPr>
              <a:t>e;J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mwpe;J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Uf;fpd;wPH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cl;fhUjiyAk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vOjiyAk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mwpe;J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Uf;fpd;wPH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104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26</cp:revision>
  <dcterms:created xsi:type="dcterms:W3CDTF">2014-06-05T16:47:32Z</dcterms:created>
  <dcterms:modified xsi:type="dcterms:W3CDTF">2016-07-24T05:17:11Z</dcterms:modified>
</cp:coreProperties>
</file>