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8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7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21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29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5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4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92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4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6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3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5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7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6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8B22A-1643-4334-80D4-F58589630EB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81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ehTk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Nfshj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nrtpAk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oe;jNj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ghupy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oe;jNj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epj;jk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Ml;nfhs;SNk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0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ghtj;ijg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guidg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Nghw;wpLNtd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Njt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9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>
              <a:latin typeface="Bamini" pitchFamily="2" charset="0"/>
            </a:endParaRPr>
          </a:p>
          <a:p>
            <a:pPr algn="ctr"/>
            <a:r>
              <a:rPr lang="en-US" sz="3200" b="1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rpe;jpd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ce;jDf;fhf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rpYitaz;il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9315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55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21</cp:revision>
  <dcterms:created xsi:type="dcterms:W3CDTF">2014-05-07T16:16:46Z</dcterms:created>
  <dcterms:modified xsi:type="dcterms:W3CDTF">2017-06-07T15:46:43Z</dcterms:modified>
</cp:coreProperties>
</file>