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KOtJkha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KO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cilf;fg;gl;l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fhag;gl;l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ma;ah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muluvathumaai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Udaikapatha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Kayapatha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Bamini" pitchFamily="2" charset="0"/>
              </a:rPr>
              <a:t>,</a:t>
            </a:r>
            <a:r>
              <a:rPr lang="en-US" sz="3000" b="1" dirty="0" err="1">
                <a:latin typeface="Bamini" pitchFamily="2" charset="0"/>
              </a:rPr>
              <a:t>uj;jj;jpdhNy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fOtptpl;BH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fpUigapdhNy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NrHj;Jf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nfhz;BH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ck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kfdhf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khw;wptpl;BH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ck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md;gpdhNy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ftHe;Jf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nfhz;BH</a:t>
            </a:r>
            <a:r>
              <a:rPr lang="en-US" sz="3000" b="1" dirty="0">
                <a:latin typeface="Bamini" pitchFamily="2" charset="0"/>
              </a:rPr>
              <a:t> (2</a:t>
            </a:r>
            <a:r>
              <a:rPr lang="en-US" sz="3000" b="1" dirty="0" smtClean="0">
                <a:latin typeface="Bamini" pitchFamily="2" charset="0"/>
              </a:rPr>
              <a:t>)</a:t>
            </a:r>
          </a:p>
          <a:p>
            <a:pPr marL="457200" indent="-457200" algn="r">
              <a:buFontTx/>
              <a:buChar char="-"/>
            </a:pPr>
            <a:r>
              <a:rPr lang="en-US" sz="3000" b="1" dirty="0" err="1" smtClean="0">
                <a:latin typeface="Bamini" pitchFamily="2" charset="0"/>
              </a:rPr>
              <a:t>ck;ik</a:t>
            </a:r>
            <a:r>
              <a:rPr lang="en-US" sz="3000" b="1" dirty="0" smtClean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ek;GNtd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KOtJkha</a:t>
            </a:r>
            <a:r>
              <a:rPr lang="en-US" sz="3000" b="1" dirty="0" smtClean="0">
                <a:latin typeface="Bamini" pitchFamily="2" charset="0"/>
              </a:rPr>
              <a:t>;</a:t>
            </a:r>
          </a:p>
          <a:p>
            <a:pPr marL="457200" indent="-457200" algn="r">
              <a:buFontTx/>
              <a:buChar char="-"/>
            </a:pPr>
            <a:endParaRPr lang="en-US" sz="3000" b="1" dirty="0" smtClean="0">
              <a:latin typeface="Bamini" pitchFamily="2" charset="0"/>
            </a:endParaRPr>
          </a:p>
          <a:p>
            <a:pPr algn="ctr"/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Irathathinaalae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kaluvivitheer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Kirubaiyinaalae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serthuk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maganaaga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maatrivithir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anbinaalae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Kavanthuk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r"/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muluvathumaai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9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err="1">
                <a:latin typeface="Bamini" pitchFamily="2" charset="0"/>
              </a:rPr>
              <a:t>cyfk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ntWj;jhYk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ek;gpNdhH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iftpl;lhYk</a:t>
            </a:r>
            <a:r>
              <a:rPr lang="en-US" sz="3000" b="1" dirty="0">
                <a:latin typeface="Bamini" pitchFamily="2" charset="0"/>
              </a:rPr>
              <a:t>;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fy;thup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md;G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xUNghJk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khwhjJ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Njb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te;jPNu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vdf;fhfNt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NrHj;Jf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nfhz;Bnu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 smtClean="0">
                <a:latin typeface="Bamini" pitchFamily="2" charset="0"/>
              </a:rPr>
              <a:t>vd;idANk</a:t>
            </a:r>
            <a:endParaRPr lang="en-US" sz="3000" b="1" dirty="0" smtClean="0">
              <a:latin typeface="Bamini" pitchFamily="2" charset="0"/>
            </a:endParaRPr>
          </a:p>
          <a:p>
            <a:pPr algn="r"/>
            <a:r>
              <a:rPr lang="en-US" sz="3000" b="1" dirty="0" smtClean="0">
                <a:latin typeface="Bamini" pitchFamily="2" charset="0"/>
              </a:rPr>
              <a:t>- </a:t>
            </a:r>
            <a:r>
              <a:rPr lang="en-US" sz="3000" b="1" dirty="0" err="1">
                <a:latin typeface="Bamini" pitchFamily="2" charset="0"/>
              </a:rPr>
              <a:t>ck;ik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ek;GNtd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KOtJkha</a:t>
            </a:r>
            <a:r>
              <a:rPr lang="en-US" sz="30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veruthaalum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Nambinoor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kaivithaalum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orupothum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vantheerae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enakagavae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Serthuk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ennaiyumae</a:t>
            </a:r>
            <a:endParaRPr lang="en-US" sz="3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muluvathumaai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err="1">
                <a:latin typeface="Bamini" pitchFamily="2" charset="0"/>
              </a:rPr>
              <a:t>kdpjHfshNy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cilf;fg;gl;Nld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nrhy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mbapdhy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nehWf;fg;gl;Nld</a:t>
            </a:r>
            <a:r>
              <a:rPr lang="en-US" sz="3000" b="1" dirty="0">
                <a:latin typeface="Bamini" pitchFamily="2" charset="0"/>
              </a:rPr>
              <a:t>;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kPz;Lk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fpUigahy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caHj;jpdPNu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cgNahfkhf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khw;wpdPNu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ed;wp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ed;wp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 smtClean="0">
                <a:latin typeface="Bamini" pitchFamily="2" charset="0"/>
              </a:rPr>
              <a:t>ckf;Fj;jhNd</a:t>
            </a:r>
            <a:endParaRPr lang="en-US" sz="3000" b="1" dirty="0" smtClean="0">
              <a:latin typeface="Bamini" pitchFamily="2" charset="0"/>
            </a:endParaRPr>
          </a:p>
          <a:p>
            <a:pPr algn="r"/>
            <a:r>
              <a:rPr lang="en-US" sz="3000" b="1" dirty="0" smtClean="0">
                <a:latin typeface="Bamini" pitchFamily="2" charset="0"/>
              </a:rPr>
              <a:t>- </a:t>
            </a:r>
            <a:r>
              <a:rPr lang="en-US" sz="3000" b="1" dirty="0" err="1">
                <a:latin typeface="Bamini" pitchFamily="2" charset="0"/>
              </a:rPr>
              <a:t>ck;ik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ek;GNtd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KOtJkha</a:t>
            </a:r>
            <a:r>
              <a:rPr lang="en-US" sz="30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Manithargalae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udaikapathaen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adiyinaal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norukapathaen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meendum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uyarthinirae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Vupayogamaaga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matrineerae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umakuthaanae</a:t>
            </a:r>
            <a:endParaRPr lang="en-US" sz="3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muluvathumaai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823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</TotalTime>
  <Words>16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88</cp:revision>
  <dcterms:created xsi:type="dcterms:W3CDTF">2014-06-05T16:47:32Z</dcterms:created>
  <dcterms:modified xsi:type="dcterms:W3CDTF">2018-06-21T01:21:39Z</dcterms:modified>
</cp:coreProperties>
</file>