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7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5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92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1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56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14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5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2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6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2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5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44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ek;gp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cs;Nsd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mg;gh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Narg;gh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Narg;gh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(4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fld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njhy;iy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Neuj;jpy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rkhjhdk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je;jPNu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mg;gh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Narg;gh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pPr lvl="0" algn="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ek;gp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cs;Nsd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mg;gh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ul;bg;ghd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ed;ikfs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vdf;fhf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nra;jPNu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mg;gh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Narg;gh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ek;gp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cs;Nsd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mg;gh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7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vjpHfhy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tho;f;ifia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caHj;jp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kfpo;e;jPNu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mg;gh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Narg;gh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ek;gp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cs;Nsd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mg;gh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3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guNyhf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uh[;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aj;jpy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nfhz;L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smtClean="0">
                <a:solidFill>
                  <a:schemeClr val="tx1"/>
                </a:solidFill>
                <a:latin typeface="Bamini" pitchFamily="2" charset="0"/>
              </a:rPr>
              <a:t>nrd;wpLtPNu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mg;gh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arg;gh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(2)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ek;gp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cs;Nsd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mg;gh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9828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</TotalTime>
  <Words>85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95</cp:revision>
  <dcterms:created xsi:type="dcterms:W3CDTF">2014-06-05T16:47:32Z</dcterms:created>
  <dcterms:modified xsi:type="dcterms:W3CDTF">2016-07-24T05:16:09Z</dcterms:modified>
</cp:coreProperties>
</file>