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696" autoAdjust="0"/>
    <p:restoredTop sz="94660"/>
  </p:normalViewPr>
  <p:slideViewPr>
    <p:cSldViewPr snapToGrid="0">
      <p:cViewPr varScale="1">
        <p:scale>
          <a:sx n="66" d="100"/>
          <a:sy n="66" d="100"/>
        </p:scale>
        <p:origin x="75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23-10-2024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23-10-2024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23-10-2024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23-10-2024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23-10-2024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23-10-2024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23-10-2024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23-10-2024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23-10-2024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23-10-2024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23-10-2024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23-10-2024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23-10-2024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23-10-2024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23-10-2024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23-10-2024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23-10-2024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23-10-2024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உம்மை நாடித் தேடும் மனிதர்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உம்மில் மகிழ்ந்து களிகூரட்டும்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உந்தன் மீட்பில் நாட்டம் கொள்வோர்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மன அமைதி இன்று பெறட்டும்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Ummai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Naadi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Thaedum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Manidhar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Ummil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Magizhnthu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Kalikoorattum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Undhan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Meetpil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Naattam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Kolvoar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Mana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Amaidhi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Indru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Perattum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மகிமை மாட்சிமை, மாவேந்தன் உமக்கே – 2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துதியும் கனமும் தூயோனே உமக்கே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Magimai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Maatchimai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Maavaendhan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Umakkae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– 2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Thudhiyum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Ganamum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Thooyoanae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Umakkae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58337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marL="514350" indent="-514350" algn="ctr">
              <a:buAutoNum type="arabicPeriod"/>
            </a:pPr>
            <a:r>
              <a:rPr lang="ta-IN" sz="2800" b="1" i="0" dirty="0">
                <a:effectLst/>
                <a:latin typeface="Times New Roman" panose="02020603050405020304" pitchFamily="18" charset="0"/>
              </a:rPr>
              <a:t>ஒரு நாளும் உம்மை மறவேன்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ஒரு போதும் உம்மை பிரியேன் – 2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மறு வாழ்வு தந்த நேசர்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மணவாளன் மடியில் சாய்ந்தேன் – 2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marL="514350" indent="-514350" algn="ctr">
              <a:buAutoNum type="arabicPeriod"/>
            </a:pP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Oru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Naalum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Ummai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Maravaen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Oru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Poadhum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Ummai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Piriyaen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– 2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Maru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Vaazhvu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Thandha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Naesar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Manavaalan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Madiyil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Saaindhaen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– 2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63533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2. என் பார்வை சிந்தை எல்லாம்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நீர் காட்டும் பாதையில் தான் – 2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என் சொல்லும் செயலும் எல்லாம்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உம் சித்தம் செய்வதில் தான் – 2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2. En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Paarvai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Sindhai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Ellaam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Kaattum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Paadhaiyil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Thaan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– 2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Sollum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Seyalum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Ellaam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Sitham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Seivadhil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Thaan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– 2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89648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3. உந்தன் வேதம் எனது உணவு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நன்றி கீதம் இரவின் கனவு – 2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உந்தன் பாதம் போதும் எனக்கு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அதுதானே அணையா விளக்கு – 2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Undhan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Vaedham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Enadhu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Unavu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Nandri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Keetham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Iravin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Kanavu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– 2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Undhan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Paadham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Poadhum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Enakku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Adhuthaanae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Anaiyaa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Vilakku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– 2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94418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>
                <a:effectLst/>
                <a:latin typeface="Times New Roman" panose="02020603050405020304" pitchFamily="18" charset="0"/>
              </a:rPr>
              <a:t>4</a:t>
            </a:r>
            <a:r>
              <a:rPr lang="ta-IN" sz="2800" b="1" i="0" dirty="0">
                <a:effectLst/>
                <a:latin typeface="Times New Roman" panose="02020603050405020304" pitchFamily="18" charset="0"/>
              </a:rPr>
              <a:t>. உம்மை வருத்தும் வழியில் நடந்தால்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என்னைத்திருத்த வேண்டும் தேவா – 2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கருத்தோடு உமது வசனம்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கற்றுத்தந்து நடத்த வேண்டும் – 2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4.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Ummai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Varuthum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Vazhiyil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Nadandhaal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Thiruththa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Vaendum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Dhaevaa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– 2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Karuththoadu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Umadhu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Vasanam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Katruthandhu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Nadatha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Vaendum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– 2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5413596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722</TotalTime>
  <Words>249</Words>
  <Application>Microsoft Office PowerPoint</Application>
  <PresentationFormat>Widescreen</PresentationFormat>
  <Paragraphs>32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677</cp:revision>
  <dcterms:created xsi:type="dcterms:W3CDTF">2023-03-13T17:37:04Z</dcterms:created>
  <dcterms:modified xsi:type="dcterms:W3CDTF">2024-10-23T16:19:59Z</dcterms:modified>
</cp:coreProperties>
</file>