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நாடித் தேடும் மனிதர்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உம்மில் மகிழ்ந்து களிகூரட்டும்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மீட்பில் நாட்டம் கொள்வோர்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 அமைதி இன்று பெறட்டும்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Kalikoorattum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Naattam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Kolvoar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Amaidhi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Perattum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மாட்சிமை, மாவேந்தன் உமக்கே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துதியும் கனமும் தூயோனே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Maavaendhan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Thooyoanae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 உம்மை மறவேன்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போதும் உம்மை பிரியேன்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மறு வாழ்வு தந்த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மணவாளன் மடியில் சாய்ந்தேன்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Saaindhaen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 பார்வை சிந்தை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காட்டும் பாதையில் தான்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சொல்லும் செயலும்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சித்தம் செய்வதில் தான்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Seivadhil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உந்தன் வேதம் எனது உணவு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கீதம் இரவின் கனவு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பாதம் போதும்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அதுதானே அணையா விளக்கு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Adhuthaanae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4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உம்மை வருத்தும் வழியில் நடந்தால்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என்னைத்திருத்த வேண்டும் தேவா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கருத்தோடு உமது வசனம்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கற்றுத்தந்து நடத்த வேண்டும்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Karuththoadu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Katruthandhu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135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249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677</cp:revision>
  <dcterms:created xsi:type="dcterms:W3CDTF">2023-03-13T17:37:04Z</dcterms:created>
  <dcterms:modified xsi:type="dcterms:W3CDTF">2024-10-23T16:19:59Z</dcterms:modified>
</cp:coreProperties>
</file>