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4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15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898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9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8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46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81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87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3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2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5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0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63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Aarathippen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;-2 </a:t>
            </a:r>
          </a:p>
          <a:p>
            <a:pPr algn="ctr"/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arathippen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Arathippen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2</a:t>
            </a:r>
          </a:p>
          <a:p>
            <a:pPr algn="ctr"/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ehl;fs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[</a:t>
            </a:r>
            <a:r>
              <a:rPr lang="en-US" sz="3200" b="1" dirty="0" err="1">
                <a:latin typeface="Bamini" pitchFamily="2" charset="0"/>
              </a:rPr>
              <a:t>Ptd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Rthrk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xopAk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tiu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;-2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natkal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suvasam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oliyum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varai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arathippen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arathippen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95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jhapd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fUtpy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cUthFk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Kd;Nd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nrhy;yp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jhapDk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je;jPNu</a:t>
            </a:r>
            <a:r>
              <a:rPr lang="en-US" sz="3200" b="1" dirty="0">
                <a:latin typeface="Bamini" pitchFamily="2" charset="0"/>
              </a:rPr>
              <a:t> -2 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vuruvaagum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munnae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solli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alaithavar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Thaayinum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53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vj;jid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Kiw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lwpdhYk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mj;jidAk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kd;dpj;jPNu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ed;ikiaAk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njhlur;nra;J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itj;jPNu</a:t>
            </a:r>
            <a:r>
              <a:rPr lang="en-US" sz="3200" b="1" dirty="0">
                <a:latin typeface="Bamini" pitchFamily="2" charset="0"/>
              </a:rPr>
              <a:t> -2 </a:t>
            </a:r>
          </a:p>
          <a:p>
            <a:pPr algn="ctr"/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idarinaalum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Athanaiyum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Nanmaiyaiyum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thodaraseithu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nadaka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vaitheere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86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ghtp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js;splhky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md;NghL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nfhz;BNu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ck;Kld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Nru;j;Jnfhs;s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kPz;Lk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>
                <a:latin typeface="Bamini" pitchFamily="2" charset="0"/>
              </a:rPr>
              <a:t>tUtPNu </a:t>
            </a:r>
            <a:r>
              <a:rPr lang="en-US" sz="3200" b="1" dirty="0">
                <a:latin typeface="Bamini" pitchFamily="2" charset="0"/>
              </a:rPr>
              <a:t>-2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thallidaamal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kolla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varuveere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endParaRPr lang="en-US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1162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</TotalTime>
  <Words>303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125</cp:revision>
  <dcterms:created xsi:type="dcterms:W3CDTF">2014-06-05T16:47:32Z</dcterms:created>
  <dcterms:modified xsi:type="dcterms:W3CDTF">2023-03-28T17:08:23Z</dcterms:modified>
</cp:coreProperties>
</file>