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</a:rPr>
              <a:t>Paadham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Paninthaen</a:t>
            </a:r>
            <a:r>
              <a:rPr lang="en-US" sz="3200" b="1" dirty="0">
                <a:latin typeface="Calibri" panose="020F0502020204030204" pitchFamily="34" charset="0"/>
              </a:rPr>
              <a:t> (Key: </a:t>
            </a:r>
            <a:r>
              <a:rPr lang="en-US" sz="3200" b="1" dirty="0" err="1">
                <a:latin typeface="Calibri" panose="020F0502020204030204" pitchFamily="34" charset="0"/>
              </a:rPr>
              <a:t>Bm</a:t>
            </a:r>
            <a:r>
              <a:rPr lang="en-US" sz="3200" b="1" dirty="0" smtClean="0">
                <a:latin typeface="Calibri" panose="020F0502020204030204" pitchFamily="34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gzpe;Njd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ck;ikad;wp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ahiug;ghLNtd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Virah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nghq;FNj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paninthaen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Ennalum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Ummayanti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ponguthae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gupRj;jNk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gutrNk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guNdrUNs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nghUNs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Njbdjhy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fz;lile;Njd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ghbl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ghly;fs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>
                <a:latin typeface="Bamini" pitchFamily="2" charset="0"/>
              </a:rPr>
              <a:t>e;jspj;jPu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ck;ghjk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Parisithamae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paravasamae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sarulae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porulae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Thedinathaal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kandadainthaen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paadalgal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eenthalitheer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04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GJ </a:t>
            </a:r>
            <a:r>
              <a:rPr lang="en-US" sz="3200" b="1" dirty="0" err="1">
                <a:latin typeface="Bamini" pitchFamily="2" charset="0"/>
              </a:rPr>
              <a:t>vz;nza;ahy</a:t>
            </a:r>
            <a:r>
              <a:rPr lang="en-US" sz="3200" b="1" dirty="0">
                <a:latin typeface="Bamini" pitchFamily="2" charset="0"/>
              </a:rPr>
              <a:t>; GJ </a:t>
            </a:r>
            <a:r>
              <a:rPr lang="en-US" sz="3200" b="1" dirty="0" err="1">
                <a:latin typeface="Bamini" pitchFamily="2" charset="0"/>
              </a:rPr>
              <a:t>ngyj;jhy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Gjpa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GJ </a:t>
            </a:r>
            <a:r>
              <a:rPr lang="en-US" sz="3200" b="1" dirty="0" err="1">
                <a:latin typeface="Bamini" pitchFamily="2" charset="0"/>
              </a:rPr>
              <a:t>ftpahy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epug;gp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elj;Jfpd;wPu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E}</a:t>
            </a:r>
            <a:r>
              <a:rPr lang="en-US" sz="3200" b="1" dirty="0" err="1">
                <a:latin typeface="Bamini" pitchFamily="2" charset="0"/>
              </a:rPr>
              <a:t>jd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rhNykpy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Nru;j;jpLtPu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ck;ghjk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kaviyaal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Nirappi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nadathuginteer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Noothana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salemil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serthiduveer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2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neUf;fj;jpNy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mioj;Njd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neUq;fp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vdf;fspj;jPu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jpirf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nfl;nlq;Fk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miye;jplhky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jPtpuk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te;njd;idj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jhq;Ffpd;wPu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ck;ghjk</a:t>
            </a:r>
            <a:r>
              <a:rPr lang="en-US" sz="3200" b="1" dirty="0" smtClean="0">
                <a:latin typeface="Bamini" pitchFamily="2" charset="0"/>
              </a:rPr>
              <a:t>;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Nerukkathilae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Nerungi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uthavi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enakkalitheer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Thisaikettengum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alainthidaamal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Theeviram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thaanguginteer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8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nry;Yk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r%fk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mspf;Fk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isg;ghWjy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jbAk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cz;ikaha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Njw;wpLNj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>
                <a:latin typeface="Bamini" pitchFamily="2" charset="0"/>
              </a:rPr>
              <a:t>ck;ghjk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ilaipaaruthal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thadium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Unmayaai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thettiduthae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5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fdpnrb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epiyj;jpUf;Fk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nfhbaha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mbNad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glu;e;jpyq;f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eWf;fpf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gpLq;fp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fu;j;jNu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fhj;njd;id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nra;jPu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ck;ghjk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nilaithirukkum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adiyaen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padarnthilanga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narukki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pidungi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kaathennai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seitheer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7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6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ja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vdJ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iwth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MUapNu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Nerpf;fpNwd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NerKfk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fz;bLNtd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ck;ghjk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theivamae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iraivaa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aaruyirae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Nesikkiraen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kandiduvaen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2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585579" cy="6306403"/>
          </a:xfrm>
        </p:spPr>
        <p:txBody>
          <a:bodyPr/>
          <a:lstStyle/>
          <a:p>
            <a:pPr algn="ctr"/>
            <a:endParaRPr lang="en-US" sz="3200" b="1" smtClean="0">
              <a:latin typeface="Bamini" pitchFamily="2" charset="0"/>
            </a:endParaRPr>
          </a:p>
          <a:p>
            <a:pPr algn="ctr"/>
            <a:r>
              <a:rPr lang="en-US" sz="3200" b="1" smtClean="0">
                <a:latin typeface="Bamini" pitchFamily="2" charset="0"/>
              </a:rPr>
              <a:t>7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rPUlNd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NgUlNd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rpwe;J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hypf;Fk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nfhLKbapy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rPf;fpukha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Nru;j;jpLtPu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rPNahid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thQ;rpj;J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ehbLNtd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ck;ghjk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Seerudanae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perudanae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jolikkum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kodumudiyil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Seekkiramaai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sernthiduveer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Seeyonai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vaanjithu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naadugiraen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5063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</TotalTime>
  <Words>65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72</cp:revision>
  <dcterms:created xsi:type="dcterms:W3CDTF">2014-06-05T16:47:32Z</dcterms:created>
  <dcterms:modified xsi:type="dcterms:W3CDTF">2021-07-24T03:15:16Z</dcterms:modified>
</cp:coreProperties>
</file>