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5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15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6898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9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68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4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81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6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1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8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0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3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2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5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0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1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633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/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Kandadhu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fz;lJ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fhj;jJ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elj;jpaJ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fpUigNa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kandadhu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kathadhu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nadathiyadhu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kirubaiyae</a:t>
            </a:r>
            <a:br>
              <a:rPr lang="en-US" sz="3200" b="1" dirty="0"/>
            </a:b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>
                <a:latin typeface="Bamini" pitchFamily="2" charset="0"/>
              </a:rPr>
              <a:t>fpUig-fpUig-3 </a:t>
            </a:r>
            <a:r>
              <a:rPr lang="en-US" sz="3200" b="1" dirty="0" err="1">
                <a:latin typeface="Bamini" pitchFamily="2" charset="0"/>
              </a:rPr>
              <a:t>fpUigNa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Kirubai-Kirubai-3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kirubaiyae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559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>
                <a:latin typeface="Bamini" pitchFamily="2" charset="0"/>
              </a:rPr>
              <a:t>f\;</a:t>
            </a:r>
            <a:r>
              <a:rPr lang="en-US" sz="3200" b="1" dirty="0" err="1">
                <a:latin typeface="Bamini" pitchFamily="2" charset="0"/>
              </a:rPr>
              <a:t>lq;fs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neUq;fpdhYk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ftiyahy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fyq;fpdhYk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Jd;gq;fs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Jtl;bdhYk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fhj;jJ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fpUigNa</a:t>
            </a:r>
            <a:br>
              <a:rPr lang="en-US" sz="3200" b="1" dirty="0"/>
            </a:br>
            <a:endParaRPr lang="en-US" sz="3200" b="1" dirty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Kastangal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nerukkinalum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kavalaiyaal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kalanginaalum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Thunbangal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thuvatinaalum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kathadhu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kirubaiyae</a:t>
            </a:r>
            <a:br>
              <a:rPr lang="en-US" sz="3200" b="1" dirty="0"/>
            </a:b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98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Nkyhd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khwhj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tpyfhj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fpUigNa</a:t>
            </a:r>
            <a:r>
              <a:rPr lang="en-US" sz="3200" b="1" dirty="0">
                <a:latin typeface="Bamini" pitchFamily="2" charset="0"/>
              </a:rPr>
              <a:t> -2</a:t>
            </a:r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Melana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Maraadha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Vilagaadha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kirubaiyae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966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tWikahy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thbdhYk</a:t>
            </a:r>
            <a:r>
              <a:rPr lang="en-US" sz="3200" b="1" dirty="0">
                <a:latin typeface="Bamini" pitchFamily="2" charset="0"/>
              </a:rPr>
              <a:t>; 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tpahjpapy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tUe;jpdhYk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kuzk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neWq;fpdhYk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fhj;jJ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fpUigNa</a:t>
            </a:r>
            <a:endParaRPr lang="en-US" sz="3200" b="1" dirty="0">
              <a:latin typeface="Bamini" pitchFamily="2" charset="0"/>
            </a:endParaRPr>
          </a:p>
          <a:p>
            <a:pPr algn="r"/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Nkyhd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Varumaiyaal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vaadinalum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Viyadhiyal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varundhinaalum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Maranam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nerunginaalum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kathathu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kirubaiyae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Melana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488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rhj;jhd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Juj;jpdhYk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ghtk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neUq;fpdhYk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cyfk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kaf;fpdhYk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kPl;lJ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fpUigNa</a:t>
            </a:r>
            <a:endParaRPr lang="en-US" sz="3200" b="1" dirty="0">
              <a:latin typeface="Bamini" pitchFamily="2" charset="0"/>
            </a:endParaRPr>
          </a:p>
          <a:p>
            <a:pPr algn="r"/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Nkyhd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Saathan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thurathinaalum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Paavam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nerunginaalum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Ullagam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mayakinaalum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Meetadhu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kirubaiyae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Melana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2178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67</TotalTime>
  <Words>257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149</cp:revision>
  <dcterms:created xsi:type="dcterms:W3CDTF">2014-06-05T16:47:32Z</dcterms:created>
  <dcterms:modified xsi:type="dcterms:W3CDTF">2023-03-23T17:19:59Z</dcterms:modified>
</cp:coreProperties>
</file>