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3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0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7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968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49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06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21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2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6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4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4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2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9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84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Bamini" pitchFamily="2" charset="0"/>
            </a:endParaRPr>
          </a:p>
          <a:p>
            <a:pPr algn="ctr"/>
            <a:r>
              <a:rPr lang="en-IN" sz="3200" b="1" i="0" dirty="0">
                <a:effectLst/>
                <a:latin typeface="Bamini" pitchFamily="2" charset="0"/>
              </a:rPr>
              <a:t>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vdf;F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>
                <a:latin typeface="Bamini" pitchFamily="2" charset="0"/>
              </a:rPr>
            </a:br>
            <a:r>
              <a:rPr lang="en-IN" sz="3200" b="1" i="0" dirty="0">
                <a:effectLst/>
                <a:latin typeface="Bamini" pitchFamily="2" charset="0"/>
              </a:rPr>
              <a:t>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vdf;F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>
                <a:latin typeface="Bamini" pitchFamily="2" charset="0"/>
              </a:rPr>
            </a:br>
            <a:r>
              <a:rPr lang="en-IN" sz="3200" b="1" i="0" dirty="0">
                <a:effectLst/>
                <a:latin typeface="Bamini" pitchFamily="2" charset="0"/>
              </a:rPr>
              <a:t>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vdf;F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</a:p>
          <a:p>
            <a:pPr algn="ctr"/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Bamini" pitchFamily="2" charset="0"/>
              </a:rPr>
              <a:t>vd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ngytPdj;jpy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ngyNkh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G+uzkha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tpsq;Fk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</a:p>
          <a:p>
            <a:pPr algn="ctr"/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pelaveenaththil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pelamo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Pooranamaay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vilangum</a:t>
            </a:r>
            <a:endParaRPr lang="en-IN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mini" pitchFamily="2" charset="0"/>
            </a:endParaRPr>
          </a:p>
          <a:p>
            <a:pPr algn="ctr"/>
            <a:endParaRPr lang="en-IN" sz="3200" b="1" dirty="0">
              <a:latin typeface="B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mini" pitchFamily="2" charset="0"/>
              </a:rPr>
              <a:t>jho;tpy</a:t>
            </a:r>
            <a:r>
              <a:rPr lang="en-IN" sz="3200" b="1" i="0" dirty="0">
                <a:effectLst/>
                <a:latin typeface="Bamini" pitchFamily="2" charset="0"/>
              </a:rPr>
              <a:t>; ,</a:t>
            </a:r>
            <a:r>
              <a:rPr lang="en-IN" sz="3200" b="1" i="0" dirty="0" err="1">
                <a:effectLst/>
                <a:latin typeface="Bamini" pitchFamily="2" charset="0"/>
              </a:rPr>
              <a:t>Ue;jhYk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fz;zPupy</a:t>
            </a:r>
            <a:r>
              <a:rPr lang="en-IN" sz="3200" b="1" i="0" dirty="0">
                <a:effectLst/>
                <a:latin typeface="Bamini" pitchFamily="2" charset="0"/>
              </a:rPr>
              <a:t>; %</a:t>
            </a:r>
            <a:r>
              <a:rPr lang="en-IN" sz="3200" b="1" i="0" dirty="0" err="1">
                <a:effectLst/>
                <a:latin typeface="Bamini" pitchFamily="2" charset="0"/>
              </a:rPr>
              <a:t>o;fpdhYk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Ntjid</a:t>
            </a:r>
            <a:r>
              <a:rPr lang="en-IN" sz="3200" b="1" i="0" dirty="0">
                <a:effectLst/>
                <a:latin typeface="Bamini" pitchFamily="2" charset="0"/>
              </a:rPr>
              <a:t> ,</a:t>
            </a:r>
            <a:r>
              <a:rPr lang="en-IN" sz="3200" b="1" i="0" dirty="0" err="1">
                <a:effectLst/>
                <a:latin typeface="Bamini" pitchFamily="2" charset="0"/>
              </a:rPr>
              <a:t>Ue;jhYk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xd;DNk</a:t>
            </a:r>
            <a:r>
              <a:rPr lang="en-IN" sz="3200" b="1" i="0" dirty="0">
                <a:effectLst/>
                <a:latin typeface="Bamini" pitchFamily="2" charset="0"/>
              </a:rPr>
              <a:t> ,</a:t>
            </a:r>
            <a:r>
              <a:rPr lang="en-IN" sz="3200" b="1" i="0" dirty="0" err="1">
                <a:effectLst/>
                <a:latin typeface="Bamini" pitchFamily="2" charset="0"/>
              </a:rPr>
              <a:t>y;ydhYk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</a:p>
          <a:p>
            <a:pPr algn="ctr"/>
            <a:endParaRPr lang="en-IN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Thaalvil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irunthaalum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Kannnneeril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moolkinaalum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Vaethanai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irunthaalum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Onnumae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illanaalum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33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mini" pitchFamily="2" charset="0"/>
            </a:endParaRPr>
          </a:p>
          <a:p>
            <a:pPr algn="ctr"/>
            <a:endParaRPr lang="en-IN" sz="3200" b="1" dirty="0">
              <a:latin typeface="Bamini" pitchFamily="2" charset="0"/>
            </a:endParaRPr>
          </a:p>
          <a:p>
            <a:pPr algn="ctr"/>
            <a:r>
              <a:rPr lang="en-IN" sz="3200" b="1" i="0" dirty="0">
                <a:effectLst/>
                <a:latin typeface="Bamini" pitchFamily="2" charset="0"/>
              </a:rPr>
              <a:t>,</a:t>
            </a:r>
            <a:r>
              <a:rPr lang="en-IN" sz="3200" b="1" i="0" dirty="0" err="1">
                <a:effectLst/>
                <a:latin typeface="Bamini" pitchFamily="2" charset="0"/>
              </a:rPr>
              <a:t>Narg;gh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ePq;f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kl;Lk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vd</a:t>
            </a:r>
            <a:r>
              <a:rPr lang="en-IN" sz="3200" b="1" i="0" dirty="0">
                <a:effectLst/>
                <a:latin typeface="Bamini" pitchFamily="2" charset="0"/>
              </a:rPr>
              <a:t>; $l ,</a:t>
            </a:r>
            <a:r>
              <a:rPr lang="en-IN" sz="3200" b="1" i="0" dirty="0" err="1">
                <a:effectLst/>
                <a:latin typeface="Bamini" pitchFamily="2" charset="0"/>
              </a:rPr>
              <a:t>Ue;jh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NghJNk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NghJNk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khWNk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vy;yhNk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khWNk</a:t>
            </a:r>
            <a:endParaRPr lang="en-IN" sz="3200" b="1" i="0" dirty="0">
              <a:effectLst/>
              <a:latin typeface="Bamini" pitchFamily="2" charset="0"/>
            </a:endParaRPr>
          </a:p>
          <a:p>
            <a:pPr algn="ctr"/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Iyaesappaa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mattum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irunthaa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Pothumae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pothumae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Maarumae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ellaamae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maarumae</a:t>
            </a:r>
            <a:endParaRPr lang="en-US" sz="3200" b="1" dirty="0">
              <a:latin typeface="Ba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3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Bamini" pitchFamily="2" charset="0"/>
            </a:endParaRPr>
          </a:p>
          <a:p>
            <a:pPr algn="ctr"/>
            <a:endParaRPr lang="en-IN" sz="3200" b="1" dirty="0">
              <a:latin typeface="Bamini" pitchFamily="2" charset="0"/>
            </a:endParaRPr>
          </a:p>
          <a:p>
            <a:pPr algn="ctr"/>
            <a:r>
              <a:rPr lang="en-IN" sz="3200" b="1" i="0" dirty="0" err="1">
                <a:effectLst/>
                <a:latin typeface="Bamini" pitchFamily="2" charset="0"/>
              </a:rPr>
              <a:t>kiyfs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tpyfpdhYk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gu;tjq;fs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ngau;e;jhYk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jz;zPiu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fle;jhYk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  <a:br>
              <a:rPr lang="en-IN" sz="3200" b="1" dirty="0"/>
            </a:br>
            <a:r>
              <a:rPr lang="en-IN" sz="3200" b="1" i="0" dirty="0" err="1">
                <a:effectLst/>
                <a:latin typeface="Bamini" pitchFamily="2" charset="0"/>
              </a:rPr>
              <a:t>mf;fpdpapy</a:t>
            </a:r>
            <a:r>
              <a:rPr lang="en-IN" sz="3200" b="1" i="0" dirty="0">
                <a:effectLst/>
                <a:latin typeface="Bamini" pitchFamily="2" charset="0"/>
              </a:rPr>
              <a:t>; </a:t>
            </a:r>
            <a:r>
              <a:rPr lang="en-IN" sz="3200" b="1" i="0" dirty="0" err="1">
                <a:effectLst/>
                <a:latin typeface="Bamini" pitchFamily="2" charset="0"/>
              </a:rPr>
              <a:t>ele;jhYk</a:t>
            </a:r>
            <a:r>
              <a:rPr lang="en-IN" sz="3200" b="1" i="0" dirty="0">
                <a:effectLst/>
                <a:latin typeface="Bamini" pitchFamily="2" charset="0"/>
              </a:rPr>
              <a:t>; ck; </a:t>
            </a:r>
            <a:r>
              <a:rPr lang="en-IN" sz="3200" b="1" i="0" dirty="0" err="1">
                <a:effectLst/>
                <a:latin typeface="Bamini" pitchFamily="2" charset="0"/>
              </a:rPr>
              <a:t>fpUig</a:t>
            </a:r>
            <a:r>
              <a:rPr lang="en-IN" sz="3200" b="1" i="0" dirty="0">
                <a:effectLst/>
                <a:latin typeface="Bamini" pitchFamily="2" charset="0"/>
              </a:rPr>
              <a:t> </a:t>
            </a:r>
            <a:r>
              <a:rPr lang="en-IN" sz="3200" b="1" i="0" dirty="0" err="1">
                <a:effectLst/>
                <a:latin typeface="Bamini" pitchFamily="2" charset="0"/>
              </a:rPr>
              <a:t>NghJk</a:t>
            </a:r>
            <a:r>
              <a:rPr lang="en-IN" sz="3200" b="1" i="0" dirty="0">
                <a:effectLst/>
                <a:latin typeface="Bamini" pitchFamily="2" charset="0"/>
              </a:rPr>
              <a:t>;</a:t>
            </a:r>
          </a:p>
          <a:p>
            <a:pPr algn="ctr"/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Malaikal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vilakinaalum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Parvathangal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peyarnthaalum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Thannnneerai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kadanthaalum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br>
              <a:rPr lang="en-IN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Akkiniyil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nadanthaalum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IN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32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2969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81</TotalTime>
  <Words>267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Baamini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 Kala</cp:lastModifiedBy>
  <cp:revision>100</cp:revision>
  <dcterms:created xsi:type="dcterms:W3CDTF">2014-06-05T16:47:32Z</dcterms:created>
  <dcterms:modified xsi:type="dcterms:W3CDTF">2021-10-20T17:35:51Z</dcterms:modified>
</cp:coreProperties>
</file>