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9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11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0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1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3308-41BF-443F-A392-84349880D90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cUFja;ah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epidf;ifapNy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urugudhaiya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ninaikaiyilae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jd;dhNy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epidf;FJ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Thanalae kannu kalanguthu</a:t>
            </a:r>
          </a:p>
          <a:p>
            <a:pPr marL="0" indent="0"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Karthavae ummai ninaikuthu</a:t>
            </a: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,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e;j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njs;Sg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G+r;rpf;Fk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ey;y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tho;f;ifia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je;jPNu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vd;id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ey;ytdhf;fp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my;iyapy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itj;Jf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nfhz;Bnu</a:t>
            </a: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thellup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poochikum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valkaiyai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Nallavanaaki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fUtpdpy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mehijahNdd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njUtpdpy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fple;Njd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mUfpdpy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mizj;j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anathaiyaanaen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Theruvinil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kidanthaen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Aruginil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Njw;wpl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xUtupy;iy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Mw;wpl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w;wpl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gyUz;L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Nrw;iw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kdpjUz;L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Vw;wpLk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tpsf;if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rw;guNd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nghw;guNd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6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oruvarilai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Aatrida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Thootrida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pararundu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Setrai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veesum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manitarundu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Yetridum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vilakai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Sarparanae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porparanae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1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Cnuy;yhk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nrd;wpLNtd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rhw;wpLNtd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njUnty;yhk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ck;ikad;wp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t;Tyfpy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4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Oorellam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sendriduvaen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satriduvaen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Theruvellam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Aalugai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ivulagil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808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70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50</cp:revision>
  <dcterms:created xsi:type="dcterms:W3CDTF">2014-06-05T17:21:26Z</dcterms:created>
  <dcterms:modified xsi:type="dcterms:W3CDTF">2017-10-26T16:18:38Z</dcterms:modified>
</cp:coreProperties>
</file>