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3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7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84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087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20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5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6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81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5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9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9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4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6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0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9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208-4832-4548-9310-8293B72D52DF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0311F-9B36-4013-9877-9D0131F67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05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err="1" smtClean="0">
                <a:latin typeface="Bamini" pitchFamily="2" charset="0"/>
              </a:rPr>
              <a:t>Jjpg;Ngd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Jjpg;Ngd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Njtid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Jjpfs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kj;jpapdpy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trpg;Nghiu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mjprakhdtiu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mjpYNkyhdtiu</a:t>
            </a:r>
            <a:r>
              <a:rPr lang="en-US" sz="2800" b="1" dirty="0">
                <a:latin typeface="Bamini" pitchFamily="2" charset="0"/>
              </a:rPr>
              <a:t> - </a:t>
            </a:r>
            <a:r>
              <a:rPr lang="en-US" sz="2800" b="1" dirty="0" err="1">
                <a:latin typeface="Bamini" pitchFamily="2" charset="0"/>
              </a:rPr>
              <a:t>Jjpg;Ngd</a:t>
            </a:r>
            <a:r>
              <a:rPr lang="en-US" sz="28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Thudhipaen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thudhipaen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dhaevanai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Thudhigal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matthiyil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vasippapoanai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Adhisayamaanavarai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adhilumaelaanavarai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Thudhipaen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err="1" smtClean="0">
                <a:latin typeface="Bamini" pitchFamily="2" charset="0"/>
              </a:rPr>
              <a:t>fle;j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Jd;gj;jpd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fhyq;fspy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mile;j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Mwh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Jauq;fspy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MWjy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NjWjy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mspj;jpl;lhu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khwhj</a:t>
            </a:r>
            <a:r>
              <a:rPr lang="en-US" sz="2800" b="1" dirty="0">
                <a:latin typeface="Bamini" pitchFamily="2" charset="0"/>
              </a:rPr>
              <a:t> ,</a:t>
            </a:r>
            <a:r>
              <a:rPr lang="en-US" sz="2800" b="1" dirty="0" err="1">
                <a:latin typeface="Bamini" pitchFamily="2" charset="0"/>
              </a:rPr>
              <a:t>NaRTf;F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Mde;jk</a:t>
            </a:r>
            <a:r>
              <a:rPr lang="en-US" sz="2800" b="1" dirty="0">
                <a:latin typeface="Bamini" pitchFamily="2" charset="0"/>
              </a:rPr>
              <a:t>; - </a:t>
            </a:r>
            <a:r>
              <a:rPr lang="en-US" sz="2800" b="1" dirty="0" err="1">
                <a:latin typeface="Bamini" pitchFamily="2" charset="0"/>
              </a:rPr>
              <a:t>Jjpg;Ngd</a:t>
            </a:r>
            <a:r>
              <a:rPr lang="en-US" sz="28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Kadantha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thunbathin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kaalangalil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Adaindha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thuyarangalil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Aarudhal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thaerudhal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alithittaar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Maaraadha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yaesuku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anandham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Thudhipaen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5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>
                <a:latin typeface="Bamini" pitchFamily="2" charset="0"/>
              </a:rPr>
              <a:t>,</a:t>
            </a:r>
            <a:r>
              <a:rPr lang="en-US" sz="2800" b="1" dirty="0" err="1">
                <a:latin typeface="Bamini" pitchFamily="2" charset="0"/>
              </a:rPr>
              <a:t>d;iwajpdk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tiu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fhj;jPNu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vy;NyhiuAk</a:t>
            </a:r>
            <a:r>
              <a:rPr lang="en-US" sz="2800" b="1" dirty="0">
                <a:latin typeface="Bamini" pitchFamily="2" charset="0"/>
              </a:rPr>
              <a:t>; $</a:t>
            </a:r>
            <a:r>
              <a:rPr lang="en-US" sz="2800" b="1" dirty="0" err="1">
                <a:latin typeface="Bamini" pitchFamily="2" charset="0"/>
              </a:rPr>
              <a:t>l;b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Nru;j;jPNu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epd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fpUigahy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fle;Jte;Njhk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md;Ng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MUapNu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Mde;jk</a:t>
            </a:r>
            <a:r>
              <a:rPr lang="en-US" sz="2800" b="1" dirty="0">
                <a:latin typeface="Bamini" pitchFamily="2" charset="0"/>
              </a:rPr>
              <a:t>; - </a:t>
            </a:r>
            <a:r>
              <a:rPr lang="en-US" sz="2800" b="1" dirty="0" err="1">
                <a:latin typeface="Bamini" pitchFamily="2" charset="0"/>
              </a:rPr>
              <a:t>Jjpg;Ngd</a:t>
            </a:r>
            <a:r>
              <a:rPr lang="en-US" sz="2800" b="1" dirty="0">
                <a:latin typeface="Bamini" pitchFamily="2" charset="0"/>
              </a:rPr>
              <a:t>;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 smtClean="0"/>
          </a:p>
          <a:p>
            <a:pPr algn="ctr"/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Inraiyathinam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Elloaraiyum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kootti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saertheerae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Nin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kirubaiyaal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kadandhuvandhoam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aaruyirae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aanandham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Thudhipaen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3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err="1" smtClean="0">
                <a:latin typeface="Bamini" pitchFamily="2" charset="0"/>
              </a:rPr>
              <a:t>Mde;jNk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gukhde;jNk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mz;ziy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mz;bNdhu;f;fhde;jNk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my;NyYah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my;NyYah</a:t>
            </a:r>
            <a:r>
              <a:rPr lang="en-US" sz="2800" b="1" dirty="0">
                <a:latin typeface="Bamini" pitchFamily="2" charset="0"/>
              </a:rPr>
              <a:t/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vy;yh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ehSk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ckf;F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my;NyYah</a:t>
            </a:r>
            <a:r>
              <a:rPr lang="en-US" sz="2800" b="1" dirty="0">
                <a:latin typeface="Bamini" pitchFamily="2" charset="0"/>
              </a:rPr>
              <a:t> - </a:t>
            </a:r>
            <a:r>
              <a:rPr lang="en-US" sz="2800" b="1" dirty="0" err="1">
                <a:latin typeface="Bamini" pitchFamily="2" charset="0"/>
              </a:rPr>
              <a:t>Jjpg;Ngd</a:t>
            </a:r>
            <a:r>
              <a:rPr lang="en-US" sz="28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Aanandhamae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paramaanandhamae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Annalai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andinoarkaanandhamae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Allaeluyaa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umkkallaeluyaa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naalum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umkkallaeluyaa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Thudhipaen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0357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17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14</cp:revision>
  <dcterms:created xsi:type="dcterms:W3CDTF">2014-06-25T16:25:42Z</dcterms:created>
  <dcterms:modified xsi:type="dcterms:W3CDTF">2019-05-13T16:21:04Z</dcterms:modified>
</cp:coreProperties>
</file>