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6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96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024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22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8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8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0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6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8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2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5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1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0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8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CC13-7C8A-4562-9844-9AE41DA62EE7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23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JhaNu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ghj;jpuNu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JhaNu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Paathirare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JhaNu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JhaNu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ePNu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ghj;jpuNu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Mnkd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Thooyare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thooyare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Paathirare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Amen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</TotalTime>
  <Words>46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54</cp:revision>
  <dcterms:created xsi:type="dcterms:W3CDTF">2014-06-22T16:54:05Z</dcterms:created>
  <dcterms:modified xsi:type="dcterms:W3CDTF">2019-03-02T16:53:35Z</dcterms:modified>
</cp:coreProperties>
</file>