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2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257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3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64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0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96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5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2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4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9CE2-DF1B-42A0-A733-BFC5E6D15D04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F286-DFAA-4514-9CD5-52DEEA7CC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24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2484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Thooya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Aaviye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Jha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MtpNa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md;gpd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MtpNa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JizahsNu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Njw;Wk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nja;tNk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Cw;Wj;jz;zPNu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cs;sk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Vq;Fijah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Ntz;Lk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ey;ytNu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ty;ytNu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Bamini</vt:lpstr>
      <vt:lpstr>Calibri</vt:lpstr>
      <vt:lpstr>Century Gothic</vt:lpstr>
      <vt:lpstr>Theme1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6</cp:revision>
  <dcterms:created xsi:type="dcterms:W3CDTF">2014-05-08T02:03:22Z</dcterms:created>
  <dcterms:modified xsi:type="dcterms:W3CDTF">2023-06-10T03:21:14Z</dcterms:modified>
</cp:coreProperties>
</file>