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8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70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1728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80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69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46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92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6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0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1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6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6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7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1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3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71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5562600"/>
          </a:xfrm>
        </p:spPr>
        <p:txBody>
          <a:bodyPr>
            <a:normAutofit lnSpcReduction="10000"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1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njhy;iy</a:t>
            </a:r>
            <a:r>
              <a:rPr lang="en-US" sz="3200" b="1" dirty="0">
                <a:latin typeface="Bamini" pitchFamily="2" charset="0"/>
              </a:rPr>
              <a:t> f\;</a:t>
            </a:r>
            <a:r>
              <a:rPr lang="en-US" sz="3200" b="1" dirty="0" err="1">
                <a:latin typeface="Bamini" pitchFamily="2" charset="0"/>
              </a:rPr>
              <a:t>lq;fs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R+o;e;jpLk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Jd;gk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tUk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d;gj;jpy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Jd;gk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Neu;e;jpLk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Usha;j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Njhd;Wk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vq;Fk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Nrhjid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Ntisapy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nrhw;Nfl;Fk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nrtpapNy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guj;jpypUe;J</a:t>
            </a:r>
            <a:r>
              <a:rPr lang="en-US" sz="3200" b="1" dirty="0">
                <a:latin typeface="Bamini" pitchFamily="2" charset="0"/>
              </a:rPr>
              <a:t>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tUk;gud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cd;idf;fhf;fty;Nyhu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fhf;Fk;ty;y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kPl;gu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cz;nldf;F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fhj;jpLthu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vd;WNk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248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Thollai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kashtangal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suzhthidum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thunbam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thukam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inbathil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thunbam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nerthidum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irulaai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thondrum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yengum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Sothanai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velayil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kekum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seviyile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parathil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irundhu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jayam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kakka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valoar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meetpar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yenaku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yenaku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yenaku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meetpar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yenaku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yenaku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kaathiduvaar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yendrume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latin typeface="Bamini" pitchFamily="2" charset="0"/>
              </a:rPr>
              <a:t>2. </a:t>
            </a:r>
            <a:r>
              <a:rPr lang="en-US" sz="3200" b="1" dirty="0" err="1">
                <a:latin typeface="Bamini" pitchFamily="2" charset="0"/>
              </a:rPr>
              <a:t>Iak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kpUe;jNjhu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fhyj;jpy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Mtp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Fiwthy;jhd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kPl;gu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cjpu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ngyj;jhy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rj;JUit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ntd;Nwd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ahTk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ePq;fpw;Nw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if J}</a:t>
            </a:r>
            <a:r>
              <a:rPr lang="en-US" sz="3200" b="1" dirty="0" err="1">
                <a:latin typeface="Bamini" pitchFamily="2" charset="0"/>
              </a:rPr>
              <a:t>f;fpdhu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Kw;Wk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vd;Ds;sk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khwpw;W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Nanrd;idf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fhf;fty;Nyhu</a:t>
            </a:r>
            <a:r>
              <a:rPr lang="en-US" sz="3200" b="1" dirty="0">
                <a:latin typeface="Bamini" pitchFamily="2" charset="0"/>
              </a:rPr>
              <a:t>;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irundhathu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kaalathil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aavi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kuraivalthaal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meetpar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uriya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belathaal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sathuruvai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vendraen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bayam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yaavum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neengitru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thoonkinaaru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mootrum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yen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ullam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maaritru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kakka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valoar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303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latin typeface="Bamini" pitchFamily="2" charset="0"/>
              </a:rPr>
              <a:t>3. </a:t>
            </a:r>
            <a:r>
              <a:rPr lang="en-US" sz="3200" b="1" dirty="0" err="1">
                <a:latin typeface="Bamini" pitchFamily="2" charset="0"/>
              </a:rPr>
              <a:t>vd;d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te;jhYk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ek;GNtd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Ner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kPl;giu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ahu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iftpl;lhYk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nry;Ntd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vdJ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NaRit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mfy</a:t>
            </a:r>
            <a:r>
              <a:rPr lang="en-US" sz="3200" b="1" dirty="0">
                <a:latin typeface="Bamini" pitchFamily="2" charset="0"/>
              </a:rPr>
              <a:t> Mo </a:t>
            </a:r>
            <a:r>
              <a:rPr lang="en-US" sz="3200" b="1" dirty="0" err="1">
                <a:latin typeface="Bamini" pitchFamily="2" charset="0"/>
              </a:rPr>
              <a:t>caukha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vt;tstd;G</a:t>
            </a:r>
            <a:r>
              <a:rPr lang="en-US" sz="3200" b="1" dirty="0">
                <a:latin typeface="Bamini" pitchFamily="2" charset="0"/>
              </a:rPr>
              <a:t> $</a:t>
            </a:r>
            <a:r>
              <a:rPr lang="en-US" sz="3200" b="1" dirty="0" err="1">
                <a:latin typeface="Bamini" pitchFamily="2" charset="0"/>
              </a:rPr>
              <a:t>u;e;jhu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Jd;gq;fs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te;jhYk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iftplkhl;lhu</a:t>
            </a:r>
            <a:r>
              <a:rPr lang="en-US" sz="3200" b="1" dirty="0">
                <a:latin typeface="Bamini" pitchFamily="2" charset="0"/>
              </a:rPr>
              <a:t>; </a:t>
            </a: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497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vanthaalum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nambuvaen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meetparai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vittalum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pin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seluvaen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yenathu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agala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uyiramaai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yevolavu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kurundhaaru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thunbangal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vaanthalum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vidamaataar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85400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41</TotalTime>
  <Words>53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132</cp:revision>
  <dcterms:created xsi:type="dcterms:W3CDTF">2014-06-05T16:47:32Z</dcterms:created>
  <dcterms:modified xsi:type="dcterms:W3CDTF">2017-11-24T17:30:05Z</dcterms:modified>
</cp:coreProperties>
</file>