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njhLk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fz;fisNa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fhzNtz;LNk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ck;ikNa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fhzNtz;LNk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njhLk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fhJfis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Nfl;fNtz;LNk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Fuiyf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Nfl;fNtz;LNk</a:t>
            </a:r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njhLk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Mz;ltNu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njhLk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tho;tpidNa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khw;WNk</a:t>
            </a:r>
            <a:r>
              <a:rPr lang="en-US" sz="3200" b="1" dirty="0" smtClean="0">
                <a:latin typeface="Bamini" pitchFamily="2" charset="0"/>
              </a:rPr>
              <a:t> - 2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688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njhLk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ehtpidNa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Gfo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ghlNtz;LNk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Gfiog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ghlNtz;LNk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njhLk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Md;khitNa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Ntz;LNk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Ntz;LNk</a:t>
            </a:r>
            <a:r>
              <a:rPr lang="en-US" sz="3200" b="1" dirty="0">
                <a:latin typeface="Bamini" pitchFamily="2" charset="0"/>
              </a:rPr>
              <a:t> </a:t>
            </a:r>
            <a:endParaRPr lang="en-US" sz="3200" b="1" dirty="0" smtClean="0">
              <a:latin typeface="Bamini" pitchFamily="2" charset="0"/>
            </a:endParaRPr>
          </a:p>
          <a:p>
            <a:pPr algn="r"/>
            <a:r>
              <a:rPr lang="en-US" sz="3200" b="1" dirty="0" smtClean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njhLk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Mz;ltNu</a:t>
            </a:r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943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njhLk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kdjpidNa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kdg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Gz;fs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MwNtz;LNk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kdg;Gz;fs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MwNtz;LNk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njhLk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clypidNa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cly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Neha;fs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jPuNtz;LNk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cly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Neha;fs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jPuNtz;LNk</a:t>
            </a:r>
            <a:r>
              <a:rPr lang="en-US" sz="3200" b="1" dirty="0">
                <a:latin typeface="Bamini" pitchFamily="2" charset="0"/>
              </a:rPr>
              <a:t> </a:t>
            </a:r>
            <a:endParaRPr lang="en-US" sz="3200" b="1" dirty="0" smtClean="0">
              <a:latin typeface="Bamini" pitchFamily="2" charset="0"/>
            </a:endParaRPr>
          </a:p>
          <a:p>
            <a:pPr algn="r"/>
            <a:r>
              <a:rPr lang="en-US" sz="3200" b="1" dirty="0" smtClean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njhLk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Mz;ltNu</a:t>
            </a:r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80362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65</TotalTime>
  <Words>34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146</cp:revision>
  <dcterms:created xsi:type="dcterms:W3CDTF">2014-06-05T16:47:32Z</dcterms:created>
  <dcterms:modified xsi:type="dcterms:W3CDTF">2020-11-04T17:37:50Z</dcterms:modified>
</cp:coreProperties>
</file>