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jpwe;j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thriy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tr;rpq;f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jilapy;yhky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gpuNtrpf;f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cjtp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nrQ;rpq;f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rpd;dtd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nrQ;rpq;f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epidr;R</a:t>
            </a:r>
            <a:r>
              <a:rPr lang="en-US" sz="3200" b="1" dirty="0">
                <a:latin typeface="Bamini" pitchFamily="2" charset="0"/>
              </a:rPr>
              <a:t> $l </a:t>
            </a:r>
            <a:r>
              <a:rPr lang="en-US" sz="3200" b="1" dirty="0" err="1">
                <a:latin typeface="Bamini" pitchFamily="2" charset="0"/>
              </a:rPr>
              <a:t>ghu;f;fhj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tho;f;if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je;jPq;f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vasalai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vacheenga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Thadai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ilamal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pravaesika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vuthavi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seincheenga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Chinnavan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seincheenga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ninaichu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parkaatha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ed;wp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uh[h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fpupiafspy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kfpOfpNwhk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ehjh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kiriyaigalil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magilugirom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naadha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37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ntz;fy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fjT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cilQ;R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Nghr;R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fz;Z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Kd;dhy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Ug;G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KwpQ;rJ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ty;yikahy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R+o;epiyfs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khwpdJ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thu;j;ijapdhy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oe;jnjy;yhk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jpUk;g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fpUgapdhy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Njth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Venkala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kathavu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udainchu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pochu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Irupu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murinchathu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vallamaiyala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Soolnilaigal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maarinathu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vaarthaiyinaala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Ilanthathellam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thirumbha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kirubaiyinala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65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vNrf;F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Nghdjhy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ftiyNa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rpj;JdhTk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Nghdjhy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ftiyNa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y;y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lq;nfhz;L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ngUf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epidr;rjdhy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nufNghj;ij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fpUgapdhy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jpwe;j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thriy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tr;rpq;f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Esaeku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ponathaala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Sithunaavum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ponathaala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kavalaiyae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Idankondu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ninaichathanaala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Rehopothai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kirubaiyinala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vasalai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vacheenga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39940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60</TotalTime>
  <Words>21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125</cp:revision>
  <dcterms:created xsi:type="dcterms:W3CDTF">2014-06-05T16:47:32Z</dcterms:created>
  <dcterms:modified xsi:type="dcterms:W3CDTF">2018-07-05T17:22:23Z</dcterms:modified>
</cp:coreProperties>
</file>