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53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0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91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49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36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444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53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59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3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4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67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1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5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4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7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63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journeyed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Through the long, dark night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Out on the open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faith alone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Sight unknown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yet His eyes were watching 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ship is battered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sails are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torn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fallen on my knees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I faced the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spite of the storm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I've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had visions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had dreams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I've even held them in my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hand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 never knew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They would slip right through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they were only grains of sand</a:t>
            </a: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ship is battered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sails are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torn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fallen on my knees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I faced the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spite of the storm</a:t>
            </a: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have been young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 am older 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And there has been beauty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These eyes have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seen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But it was in the night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Through the storms of my life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that's where God proved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His love to me</a:t>
            </a:r>
          </a:p>
        </p:txBody>
      </p:sp>
    </p:spTree>
    <p:extLst>
      <p:ext uri="{BB962C8B-B14F-4D97-AF65-F5344CB8AC3E}">
        <p14:creationId xmlns:p14="http://schemas.microsoft.com/office/powerpoint/2010/main" val="1029595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86868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ship's been battered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Though the sails are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torn</a:t>
            </a: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have fallen on my knees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I faced the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spite of the storm</a:t>
            </a:r>
          </a:p>
        </p:txBody>
      </p:sp>
    </p:spTree>
    <p:extLst>
      <p:ext uri="{BB962C8B-B14F-4D97-AF65-F5344CB8AC3E}">
        <p14:creationId xmlns:p14="http://schemas.microsoft.com/office/powerpoint/2010/main" val="321157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have fallen on my knees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I faced the raging seas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anchor holds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spite of the storm</a:t>
            </a:r>
          </a:p>
        </p:txBody>
      </p:sp>
    </p:spTree>
    <p:extLst>
      <p:ext uri="{BB962C8B-B14F-4D97-AF65-F5344CB8AC3E}">
        <p14:creationId xmlns:p14="http://schemas.microsoft.com/office/powerpoint/2010/main" val="410320464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19</TotalTime>
  <Words>25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46</cp:revision>
  <dcterms:created xsi:type="dcterms:W3CDTF">2014-06-03T15:40:16Z</dcterms:created>
  <dcterms:modified xsi:type="dcterms:W3CDTF">2016-07-24T05:11:58Z</dcterms:modified>
</cp:coreProperties>
</file>