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9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6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62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1142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41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10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476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17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0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62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85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9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10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0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0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21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28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614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229600" cy="4495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je;jhidj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Jjpg;NghNk</a:t>
            </a:r>
            <a:r>
              <a:rPr lang="en-US" sz="3200" b="1" dirty="0">
                <a:latin typeface="Bamini" pitchFamily="2" charset="0"/>
              </a:rPr>
              <a:t> – </a:t>
            </a:r>
            <a:r>
              <a:rPr lang="en-US" sz="3200" b="1" dirty="0" err="1">
                <a:latin typeface="Bamini" pitchFamily="2" charset="0"/>
              </a:rPr>
              <a:t>jpUr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rigNahNu</a:t>
            </a:r>
            <a:r>
              <a:rPr lang="en-US" sz="3200" b="1" dirty="0">
                <a:latin typeface="Bamini" pitchFamily="2" charset="0"/>
              </a:rPr>
              <a:t> ftp – </a:t>
            </a:r>
            <a:r>
              <a:rPr lang="en-US" sz="3200" b="1" dirty="0" err="1">
                <a:latin typeface="Bamini" pitchFamily="2" charset="0"/>
              </a:rPr>
              <a:t>ghbg;ghb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 smtClean="0"/>
          </a:p>
          <a:p>
            <a:pPr marL="109728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tpe;ijaha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ekf;fde;jde;jkhd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tps;sw;fupaNjhu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ed;ik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kpf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kpfj</a:t>
            </a:r>
            <a:r>
              <a:rPr lang="en-US" sz="3200" b="1" dirty="0">
                <a:latin typeface="Bamini" pitchFamily="2" charset="0"/>
              </a:rPr>
              <a:t>; - je;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>
              <a:buNone/>
            </a:pPr>
            <a:endParaRPr lang="en-US" sz="3200" dirty="0" smtClean="0"/>
          </a:p>
          <a:p>
            <a:pPr marL="109728" lv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1. </a:t>
            </a:r>
            <a:r>
              <a:rPr lang="en-US" sz="3200" b="1" dirty="0" err="1" smtClean="0">
                <a:latin typeface="Bamini" pitchFamily="2" charset="0"/>
              </a:rPr>
              <a:t>xa;ahuj;Jr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rPNahNd</a:t>
            </a:r>
            <a:r>
              <a:rPr lang="en-US" sz="3200" b="1" dirty="0">
                <a:latin typeface="Bamini" pitchFamily="2" charset="0"/>
              </a:rPr>
              <a:t> – </a:t>
            </a:r>
            <a:r>
              <a:rPr lang="en-US" sz="3200" b="1" dirty="0" err="1">
                <a:latin typeface="Bamini" pitchFamily="2" charset="0"/>
              </a:rPr>
              <a:t>ePAk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nka;ahff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fsp$He;J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NeHe;J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IaNdff;Fdpd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ifiaf</a:t>
            </a:r>
            <a:r>
              <a:rPr lang="en-US" sz="3200" b="1" dirty="0">
                <a:latin typeface="Bamini" pitchFamily="2" charset="0"/>
              </a:rPr>
              <a:t>; $</a:t>
            </a:r>
            <a:r>
              <a:rPr lang="en-US" sz="3200" b="1" dirty="0" err="1">
                <a:latin typeface="Bamini" pitchFamily="2" charset="0"/>
              </a:rPr>
              <a:t>g;gpj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Jjp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nra;FitNa</a:t>
            </a:r>
            <a:r>
              <a:rPr lang="en-US" sz="3200" b="1" dirty="0">
                <a:latin typeface="Calibri Light" panose="020F0302020204030204" pitchFamily="34" charset="0"/>
              </a:rPr>
              <a:t>,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kfpo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nfhs;SitNa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81328"/>
            <a:ext cx="8839200" cy="4525963"/>
          </a:xfrm>
        </p:spPr>
        <p:txBody>
          <a:bodyPr>
            <a:normAutofit/>
          </a:bodyPr>
          <a:lstStyle/>
          <a:p>
            <a:pPr marL="109728" lv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109728" lv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2. </a:t>
            </a:r>
            <a:r>
              <a:rPr lang="en-US" sz="3200" b="1" dirty="0" err="1" smtClean="0">
                <a:latin typeface="Bamini" pitchFamily="2" charset="0"/>
              </a:rPr>
              <a:t>fz;zhuf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fspj;jhNa</a:t>
            </a:r>
            <a:r>
              <a:rPr lang="en-US" sz="3200" b="1" dirty="0">
                <a:latin typeface="Bamini" pitchFamily="2" charset="0"/>
              </a:rPr>
              <a:t> – </a:t>
            </a:r>
            <a:r>
              <a:rPr lang="en-US" sz="3200" b="1" dirty="0" err="1">
                <a:latin typeface="Bamini" pitchFamily="2" charset="0"/>
              </a:rPr>
              <a:t>ed;ikf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fhl;rpiaf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fz;L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Urpj;Jg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Grpj;J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vz;Zf;flq;fhj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vj;jidNah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ed;ik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d;DKd;Nkw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Nrhdh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khupNghw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nga;JNk</a:t>
            </a:r>
            <a:r>
              <a:rPr lang="en-US" sz="3200" b="1" dirty="0">
                <a:latin typeface="Bamini" pitchFamily="2" charset="0"/>
              </a:rPr>
              <a:t> – je;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>
              <a:buNone/>
            </a:pPr>
            <a:endParaRPr lang="en-US" sz="3200" dirty="0" smtClean="0"/>
          </a:p>
          <a:p>
            <a:pPr marL="109728" lv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3. </a:t>
            </a:r>
            <a:r>
              <a:rPr lang="en-US" sz="3200" b="1" dirty="0" err="1" smtClean="0">
                <a:latin typeface="Bamini" pitchFamily="2" charset="0"/>
              </a:rPr>
              <a:t>fj;jhq;fj;J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ew;rigNa</a:t>
            </a:r>
            <a:r>
              <a:rPr lang="en-US" sz="3200" b="1" dirty="0">
                <a:latin typeface="Calibri Light" panose="020F0302020204030204" pitchFamily="34" charset="0"/>
              </a:rPr>
              <a:t>,</a:t>
            </a:r>
            <a:r>
              <a:rPr lang="en-US" sz="3200" b="1" dirty="0">
                <a:latin typeface="Bamini" pitchFamily="2" charset="0"/>
              </a:rPr>
              <a:t> - </a:t>
            </a:r>
            <a:r>
              <a:rPr lang="en-US" sz="3200" b="1" dirty="0" err="1">
                <a:latin typeface="Bamini" pitchFamily="2" charset="0"/>
              </a:rPr>
              <a:t>cid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Kw;wha;f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nfhs;sNt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miye;J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jpupe;J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rj;Jf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Fiye;Jidr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rj;jpahf;fj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jk;kpd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uj;jj;ijr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rpe;jp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vLj;Nj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capH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tuk</a:t>
            </a:r>
            <a:r>
              <a:rPr lang="en-US" sz="3200" b="1" dirty="0">
                <a:latin typeface="Bamini" pitchFamily="2" charset="0"/>
              </a:rPr>
              <a:t>; - je;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indent="0">
              <a:buNone/>
            </a:pPr>
            <a:endParaRPr lang="en-US" dirty="0" smtClean="0"/>
          </a:p>
          <a:p>
            <a:pPr marL="109728" lv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4. </a:t>
            </a:r>
            <a:r>
              <a:rPr lang="en-US" sz="3200" b="1" dirty="0" err="1" smtClean="0">
                <a:latin typeface="Bamini" pitchFamily="2" charset="0"/>
              </a:rPr>
              <a:t>Jhuk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jpupe;j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rPNahNd</a:t>
            </a:r>
            <a:r>
              <a:rPr lang="en-US" sz="3200" b="1" dirty="0">
                <a:latin typeface="Calibri Light" panose="020F0302020204030204" pitchFamily="34" charset="0"/>
              </a:rPr>
              <a:t>,</a:t>
            </a:r>
            <a:r>
              <a:rPr lang="en-US" sz="3200" b="1" dirty="0">
                <a:latin typeface="Bamini" pitchFamily="2" charset="0"/>
              </a:rPr>
              <a:t> - </a:t>
            </a:r>
            <a:r>
              <a:rPr lang="en-US" sz="3200" b="1" dirty="0" err="1">
                <a:latin typeface="Bamini" pitchFamily="2" charset="0"/>
              </a:rPr>
              <a:t>cidj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Jhf;fpnaLj;Jf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fuj;jpNye;jp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Muq;fs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G+l;b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myq;fupj;J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epid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mj;jd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kzthl;bahf;fpdJ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15</TotalTime>
  <Words>128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Bamini</vt:lpstr>
      <vt:lpstr>Calibri Light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22</cp:revision>
  <dcterms:created xsi:type="dcterms:W3CDTF">2014-06-05T16:47:32Z</dcterms:created>
  <dcterms:modified xsi:type="dcterms:W3CDTF">2016-07-24T05:11:43Z</dcterms:modified>
</cp:coreProperties>
</file>