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nn-NO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Thalai Saikkum </a:t>
            </a:r>
            <a:r>
              <a:rPr lang="nn-NO" sz="3200" b="1">
                <a:latin typeface="Calibri" panose="020F0502020204030204" pitchFamily="34" charset="0"/>
                <a:cs typeface="Calibri" panose="020F0502020204030204" pitchFamily="34" charset="0"/>
              </a:rPr>
              <a:t>Kal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rha;f;Fk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ePua;ah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%</a:t>
            </a:r>
            <a:r>
              <a:rPr lang="en-US" sz="3200" b="1" dirty="0" err="1">
                <a:latin typeface="Bamini" pitchFamily="2" charset="0"/>
              </a:rPr>
              <a:t>iyf;fy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ePua;ah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saaykkum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neerayyaa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Moolaikkal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neerayyaa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ngj;Njy</a:t>
            </a:r>
            <a:r>
              <a:rPr lang="en-US" sz="3200" b="1" dirty="0">
                <a:latin typeface="Bamini" pitchFamily="2" charset="0"/>
              </a:rPr>
              <a:t>; ,J </a:t>
            </a:r>
            <a:r>
              <a:rPr lang="en-US" sz="3200" b="1" dirty="0" err="1">
                <a:latin typeface="Bamini" pitchFamily="2" charset="0"/>
              </a:rPr>
              <a:t>thdj;jpd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thry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MrPu;thjj;jpd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thry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peththael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vaasal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iyaesaiyaa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aaseervaathaththin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vaasal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5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Nkw;F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fpof;F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tlf;F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njw;F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guk;Gtha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G+kpapd</a:t>
            </a:r>
            <a:r>
              <a:rPr lang="en-US" sz="3200" b="1" dirty="0">
                <a:latin typeface="Bamini" pitchFamily="2" charset="0"/>
              </a:rPr>
              <a:t>; J}</a:t>
            </a:r>
            <a:r>
              <a:rPr lang="en-US" sz="3200" b="1" dirty="0" err="1">
                <a:latin typeface="Bamini" pitchFamily="2" charset="0"/>
              </a:rPr>
              <a:t>isg;Nghy</a:t>
            </a:r>
            <a:r>
              <a:rPr lang="en-US" sz="3200" b="1" dirty="0">
                <a:latin typeface="Bamini" pitchFamily="2" charset="0"/>
              </a:rPr>
              <a:t>; cd; </a:t>
            </a:r>
            <a:r>
              <a:rPr lang="en-US" sz="3200" b="1" dirty="0" err="1">
                <a:latin typeface="Bamini" pitchFamily="2" charset="0"/>
              </a:rPr>
              <a:t>re;jjp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thf;Fiuj;jPNu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nra;AksTk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iftplNt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khl;Bu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vdf;F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kilakku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vadakku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parambuvai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entrerae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Poomiyin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thoolaippol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santhathi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vaakkuraiththeerae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seyyumalavum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maattir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1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G+kpapd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tk;rq;fs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cdf;Fs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re;jjpf;Fs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MrPu;tjpf;fg;gLk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MrPu;thj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tha;f;fhyhf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khw;wpdPNu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nra;AksTk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iftplNt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khl;Bu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vdf;F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/>
              <a:t>Poomiyin</a:t>
            </a:r>
            <a:r>
              <a:rPr lang="en-US" sz="3200" b="1" dirty="0"/>
              <a:t> </a:t>
            </a:r>
            <a:r>
              <a:rPr lang="en-US" sz="3200" b="1" dirty="0" err="1"/>
              <a:t>vamsangal</a:t>
            </a:r>
            <a:r>
              <a:rPr lang="en-US" sz="3200" b="1" dirty="0"/>
              <a:t> </a:t>
            </a:r>
            <a:r>
              <a:rPr lang="en-US" sz="3200" b="1" dirty="0" err="1"/>
              <a:t>unakkul</a:t>
            </a:r>
            <a:br>
              <a:rPr lang="en-US" sz="3200" b="1" dirty="0"/>
            </a:br>
            <a:r>
              <a:rPr lang="en-US" sz="3200" b="1" dirty="0"/>
              <a:t>Un </a:t>
            </a:r>
            <a:r>
              <a:rPr lang="en-US" sz="3200" b="1" dirty="0" err="1"/>
              <a:t>santhathikkul</a:t>
            </a:r>
            <a:r>
              <a:rPr lang="en-US" sz="3200" b="1" dirty="0"/>
              <a:t> </a:t>
            </a:r>
            <a:r>
              <a:rPr lang="en-US" sz="3200" b="1" dirty="0" err="1"/>
              <a:t>aaseervathikkappadum</a:t>
            </a:r>
            <a:br>
              <a:rPr lang="en-US" sz="3200" b="1" dirty="0"/>
            </a:br>
            <a:r>
              <a:rPr lang="en-US" sz="3200" b="1" dirty="0" err="1"/>
              <a:t>Entu</a:t>
            </a:r>
            <a:r>
              <a:rPr lang="en-US" sz="3200" b="1" dirty="0"/>
              <a:t> </a:t>
            </a:r>
            <a:r>
              <a:rPr lang="en-US" sz="3200" b="1" dirty="0" err="1"/>
              <a:t>aaseervaatha</a:t>
            </a:r>
            <a:r>
              <a:rPr lang="en-US" sz="3200" b="1" dirty="0"/>
              <a:t> </a:t>
            </a:r>
            <a:r>
              <a:rPr lang="en-US" sz="3200" b="1" dirty="0" err="1"/>
              <a:t>vaaykkaalaaka</a:t>
            </a:r>
            <a:br>
              <a:rPr lang="en-US" sz="3200" b="1" dirty="0"/>
            </a:br>
            <a:r>
              <a:rPr lang="en-US" sz="3200" b="1" dirty="0" err="1"/>
              <a:t>Ennai</a:t>
            </a:r>
            <a:r>
              <a:rPr lang="en-US" sz="3200" b="1" dirty="0"/>
              <a:t> </a:t>
            </a:r>
            <a:r>
              <a:rPr lang="en-US" sz="3200" b="1" dirty="0" err="1"/>
              <a:t>maattineerae</a:t>
            </a:r>
            <a:br>
              <a:rPr lang="en-US" sz="3200" b="1" dirty="0"/>
            </a:br>
            <a:r>
              <a:rPr lang="en-US" sz="3200" b="1" dirty="0" err="1"/>
              <a:t>Sonnathai</a:t>
            </a:r>
            <a:r>
              <a:rPr lang="en-US" sz="3200" b="1" dirty="0"/>
              <a:t> </a:t>
            </a:r>
            <a:r>
              <a:rPr lang="en-US" sz="3200" b="1" dirty="0" err="1"/>
              <a:t>seyyumalavum</a:t>
            </a:r>
            <a:br>
              <a:rPr lang="en-US" sz="3200" b="1" dirty="0"/>
            </a:br>
            <a:r>
              <a:rPr lang="en-US" sz="3200" b="1" dirty="0" err="1"/>
              <a:t>Ennai</a:t>
            </a:r>
            <a:r>
              <a:rPr lang="en-US" sz="3200" b="1" dirty="0"/>
              <a:t> </a:t>
            </a:r>
            <a:r>
              <a:rPr lang="en-US" sz="3200" b="1" dirty="0" err="1"/>
              <a:t>kaividavae</a:t>
            </a:r>
            <a:r>
              <a:rPr lang="en-US" sz="3200" b="1" dirty="0"/>
              <a:t> </a:t>
            </a:r>
            <a:r>
              <a:rPr lang="en-US" sz="3200" b="1" dirty="0" err="1"/>
              <a:t>maattir</a:t>
            </a:r>
            <a:r>
              <a:rPr lang="en-US" sz="3200" b="1" dirty="0"/>
              <a:t> - </a:t>
            </a:r>
            <a:r>
              <a:rPr lang="en-US" sz="3200" b="1" dirty="0" err="1"/>
              <a:t>Enakku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5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nry;Yk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lnky;yhk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Ue;J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fdg;gLj;JtPu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jfg;gd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Njrj;Jf;F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jpUk;Gk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tiuapy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fhg;ghw;WtPu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nra;AksTk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iftplNt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khl;Bu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vdf;F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idamellaam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kanappaduththuveer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thaesaththukku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thirumpum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varaiyil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kaappaattuveer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seyyumalavum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maattir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448924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</TotalTime>
  <Words>352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124</cp:revision>
  <dcterms:created xsi:type="dcterms:W3CDTF">2014-06-05T16:47:32Z</dcterms:created>
  <dcterms:modified xsi:type="dcterms:W3CDTF">2022-03-03T18:14:26Z</dcterms:modified>
</cp:coreProperties>
</file>