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5626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F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jha;Nghy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Mw;wp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Njhs;kPJ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Naira;ah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mutizf;f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tho;tpNy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Naira;ah</a:t>
            </a:r>
            <a:r>
              <a:rPr lang="en-US" sz="3200" b="1" dirty="0" smtClean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kiyNghy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Jd;gk</a:t>
            </a:r>
            <a:r>
              <a:rPr lang="en-US" sz="3200" b="1" dirty="0">
                <a:latin typeface="Bamini" pitchFamily="2" charset="0"/>
              </a:rPr>
              <a:t>; vid </a:t>
            </a:r>
            <a:r>
              <a:rPr lang="en-US" sz="3200" b="1" dirty="0" err="1">
                <a:latin typeface="Bamini" pitchFamily="2" charset="0"/>
              </a:rPr>
              <a:t>R+Ok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mij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gdpNghy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cUfpl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nra;gtNu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fz;kzp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fhg;gtNu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cs;sq;ifapy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nghwpe;njd;id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epidg;gtNu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tho;tpNy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Naira;ah</a:t>
            </a:r>
            <a:r>
              <a:rPr lang="en-US" sz="3200" b="1" dirty="0" smtClean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ngytPd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ngytPdj;jpy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epoy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tUgtNu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tpyfhky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fhg;gtNu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tho;tpNy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Naira;ah</a:t>
            </a:r>
            <a:r>
              <a:rPr lang="en-US" sz="3200" b="1" dirty="0" smtClean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xU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jha;Nghy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xU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Njhod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Naira;ah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nfhz;lJk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ahUkpy;iyNa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mutizg;gJk</a:t>
            </a:r>
            <a:r>
              <a:rPr lang="en-US" sz="3200" b="1" smtClean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ahUkpy;iyNa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tho;tpNy</a:t>
            </a:r>
            <a:r>
              <a:rPr lang="en-US" sz="3200" b="1" dirty="0">
                <a:latin typeface="Bamini" pitchFamily="2" charset="0"/>
              </a:rPr>
              <a:t> - ,</a:t>
            </a:r>
            <a:r>
              <a:rPr lang="en-US" sz="3200" b="1" dirty="0" err="1" smtClean="0">
                <a:latin typeface="Bamini" pitchFamily="2" charset="0"/>
              </a:rPr>
              <a:t>Naira;ah</a:t>
            </a:r>
            <a:r>
              <a:rPr lang="en-US" sz="3200" b="1" dirty="0" smtClean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162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43</cp:revision>
  <dcterms:created xsi:type="dcterms:W3CDTF">2014-06-05T16:47:32Z</dcterms:created>
  <dcterms:modified xsi:type="dcterms:W3CDTF">2021-05-11T02:44:19Z</dcterms:modified>
</cp:coreProperties>
</file>