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000" b="1" dirty="0">
              <a:latin typeface="Bamini" pitchFamily="2" charset="0"/>
            </a:endParaRPr>
          </a:p>
          <a:p>
            <a:pPr algn="ctr"/>
            <a:endParaRPr lang="en-US" sz="3000" b="1" dirty="0">
              <a:latin typeface="Bamini" pitchFamily="2" charset="0"/>
            </a:endParaRPr>
          </a:p>
          <a:p>
            <a:pPr algn="ctr"/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Thagappanae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Thanthaiyae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 err="1">
                <a:latin typeface="Bamini" pitchFamily="2" charset="0"/>
              </a:rPr>
              <a:t>jfg;gNd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je;ijNa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jiyepkpur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nra;gtu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ePNu</a:t>
            </a:r>
            <a:br>
              <a:rPr lang="en-US" sz="3000" b="1" dirty="0">
                <a:latin typeface="Bamini" pitchFamily="2" charset="0"/>
              </a:rPr>
            </a:b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Thakappanae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thanthaiyae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Thalainimirach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seypavar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000" b="1" dirty="0">
              <a:latin typeface="Bamini" pitchFamily="2" charset="0"/>
            </a:endParaRPr>
          </a:p>
          <a:p>
            <a:pPr algn="ctr"/>
            <a:endParaRPr lang="en-US" sz="3000" b="1">
              <a:latin typeface="Bamini" pitchFamily="2" charset="0"/>
            </a:endParaRPr>
          </a:p>
          <a:p>
            <a:pPr algn="ctr"/>
            <a:r>
              <a:rPr lang="en-US" sz="3000" b="1">
                <a:latin typeface="Bamini" pitchFamily="2" charset="0"/>
              </a:rPr>
              <a:t>Nflfk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ePNu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kfpikAk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ePNu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jiy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epkpur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nra;gtu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ePNu</a:t>
            </a:r>
            <a:endParaRPr lang="en-US" sz="3000" b="1" dirty="0">
              <a:latin typeface="Bamini" pitchFamily="2" charset="0"/>
            </a:endParaRPr>
          </a:p>
          <a:p>
            <a:pPr algn="ctr"/>
            <a:endParaRPr lang="en-US" sz="3000" b="1" dirty="0">
              <a:latin typeface="Bamini" pitchFamily="2" charset="0"/>
            </a:endParaRPr>
          </a:p>
          <a:p>
            <a:pPr algn="ctr"/>
            <a:r>
              <a:rPr lang="en-US" sz="3000" b="1" dirty="0" err="1">
                <a:latin typeface="Bamini" pitchFamily="2" charset="0"/>
              </a:rPr>
              <a:t>jiy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epkpur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nra;gtu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ePNu</a:t>
            </a:r>
            <a:r>
              <a:rPr lang="en-US" sz="3000" b="1" dirty="0">
                <a:latin typeface="Bamini" pitchFamily="2" charset="0"/>
              </a:rPr>
              <a:t> (2)</a:t>
            </a:r>
            <a:br>
              <a:rPr lang="en-US" sz="3000" b="1" dirty="0"/>
            </a:br>
            <a:endParaRPr lang="en-US" sz="3000" b="1" dirty="0"/>
          </a:p>
          <a:p>
            <a:pPr algn="ctr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Kaedakam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makimaiyum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nimirach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seypavar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nimirach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seypavar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278996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err="1">
                <a:latin typeface="Bamini" pitchFamily="2" charset="0"/>
              </a:rPr>
              <a:t>vjpupfs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vt;tstha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ngUfptpl;ldu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vjpu;j;njONthu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vj;jid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kpFe;J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tpl;ldu</a:t>
            </a:r>
            <a:r>
              <a:rPr lang="en-US" sz="30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000" b="1" dirty="0" err="1">
                <a:latin typeface="Bamini" pitchFamily="2" charset="0"/>
              </a:rPr>
              <a:t>MdhYk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Nrhu;e;J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Nghtjpy;iy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jsu;e;J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tpLtjpy;iy</a:t>
            </a:r>
            <a:r>
              <a:rPr lang="en-US" sz="3000" b="1" dirty="0">
                <a:latin typeface="Bamini" pitchFamily="2" charset="0"/>
              </a:rPr>
              <a:t> (2)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jfg;gd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ePu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jhq;FfpwPu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vd;idj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js;shl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tplkhl;Bu</a:t>
            </a:r>
            <a:r>
              <a:rPr lang="en-US" sz="3000" b="1" dirty="0">
                <a:latin typeface="Bamini" pitchFamily="2" charset="0"/>
              </a:rPr>
              <a:t>;</a:t>
            </a:r>
          </a:p>
          <a:p>
            <a:pPr algn="ctr"/>
            <a:endParaRPr lang="en-US" sz="3000" b="1" dirty="0">
              <a:latin typeface="Bamini" pitchFamily="2" charset="0"/>
            </a:endParaRPr>
          </a:p>
          <a:p>
            <a:pPr algn="ctr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Ethirikal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evvalavaay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perukivittanar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Ethirththeluvor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eththanai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Mikunthu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vittanar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Aanaalum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sornthu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povathillai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Thalarnthu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viduvathillai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Thakappan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thaangukireer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Ennaith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thallaada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vidamaattir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3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err="1">
                <a:latin typeface="Bamini" pitchFamily="2" charset="0"/>
              </a:rPr>
              <a:t>gLj;Jwq;fp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kfpo;TlNd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tpopj;njONtd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Vnddpy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fu;j;ju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vd;id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Mjupf;fpd;wPu</a:t>
            </a:r>
            <a:r>
              <a:rPr lang="en-US" sz="30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000" b="1" dirty="0" err="1">
                <a:latin typeface="Bamini" pitchFamily="2" charset="0"/>
              </a:rPr>
              <a:t>mr;rkpy;iyNa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fyf;fkpy;iyNa</a:t>
            </a:r>
            <a:r>
              <a:rPr lang="en-US" sz="3000" b="1" dirty="0">
                <a:latin typeface="Bamini" pitchFamily="2" charset="0"/>
              </a:rPr>
              <a:t> (2)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ntw;wp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jUk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fu;j;ju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vd;NdhL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Njhy;tp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vd;Wk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vdf;fpy;iyNa</a:t>
            </a:r>
            <a:br>
              <a:rPr lang="en-US" sz="3000" b="1" dirty="0"/>
            </a:br>
            <a:endParaRPr lang="en-US" sz="3000" b="1" dirty="0"/>
          </a:p>
          <a:p>
            <a:pPr algn="ctr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Paduththurangi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makilvudanae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Viliththeluvaen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Aenenil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aatharikkinteer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Achchamillaiyae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kalakkamillaiyae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Vetti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ennodu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Tholvi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enakkillaiyae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br>
              <a:rPr lang="en-US" sz="3000" b="1" dirty="0"/>
            </a:b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58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err="1">
                <a:latin typeface="Bamini" pitchFamily="2" charset="0"/>
              </a:rPr>
              <a:t>xd;Wf;Fk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ehd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fyq;fhky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>
                <a:latin typeface="Bamini" pitchFamily="2" charset="0"/>
              </a:rPr>
              <a:t>];</a:t>
            </a:r>
            <a:r>
              <a:rPr lang="en-US" sz="3000" b="1" dirty="0" err="1">
                <a:latin typeface="Bamini" pitchFamily="2" charset="0"/>
              </a:rPr>
              <a:t>Njhj;jupg;Ngd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mwpTf;nfl;lh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Ngu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mikjp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ghJfhf;FNj</a:t>
            </a:r>
            <a:endParaRPr lang="en-US" sz="3000" b="1" dirty="0">
              <a:latin typeface="Bamini" pitchFamily="2" charset="0"/>
            </a:endParaRPr>
          </a:p>
          <a:p>
            <a:pPr algn="ctr"/>
            <a:r>
              <a:rPr lang="en-US" sz="3000" b="1" dirty="0" err="1">
                <a:latin typeface="Bamini" pitchFamily="2" charset="0"/>
              </a:rPr>
              <a:t>ePu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tpUk;gj;jf;fit</a:t>
            </a:r>
            <a:r>
              <a:rPr lang="en-US" sz="3000" b="1" dirty="0">
                <a:latin typeface="Bamini" pitchFamily="2" charset="0"/>
              </a:rPr>
              <a:t>&gt; J}</a:t>
            </a:r>
            <a:r>
              <a:rPr lang="en-US" sz="3000" b="1" dirty="0" err="1">
                <a:latin typeface="Bamini" pitchFamily="2" charset="0"/>
              </a:rPr>
              <a:t>a;ikahdit</a:t>
            </a:r>
            <a:r>
              <a:rPr lang="en-US" sz="3000" b="1" dirty="0">
                <a:latin typeface="Bamini" pitchFamily="2" charset="0"/>
              </a:rPr>
              <a:t> (2)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mitfisNa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jpahdk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nra;fpd;Nwd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jpdk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mwpf;if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nra;J</a:t>
            </a:r>
            <a:r>
              <a:rPr lang="en-US" sz="3000" b="1" dirty="0">
                <a:latin typeface="Bamini" pitchFamily="2" charset="0"/>
              </a:rPr>
              <a:t> n[</a:t>
            </a:r>
            <a:r>
              <a:rPr lang="en-US" sz="3000" b="1" dirty="0" err="1">
                <a:latin typeface="Bamini" pitchFamily="2" charset="0"/>
              </a:rPr>
              <a:t>ak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vLg;Ngd</a:t>
            </a:r>
            <a:r>
              <a:rPr lang="en-US" sz="3000" b="1" dirty="0">
                <a:latin typeface="Bamini" pitchFamily="2" charset="0"/>
              </a:rPr>
              <a:t>;</a:t>
            </a:r>
          </a:p>
          <a:p>
            <a:pPr algn="ctr"/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Ontukkum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kalangaamal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Sthoththarippaen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Arivukketta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amaithi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Paathukaakkuthae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virumpaththakkavai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thooymaiyaanavai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Avaikalaiyae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thiyaanam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seykinten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arikkai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eduppaen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49712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71</TotalTime>
  <Words>373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149</cp:revision>
  <dcterms:created xsi:type="dcterms:W3CDTF">2014-06-05T16:47:32Z</dcterms:created>
  <dcterms:modified xsi:type="dcterms:W3CDTF">2022-06-17T17:24:53Z</dcterms:modified>
</cp:coreProperties>
</file>