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3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88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1969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35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28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2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20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9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9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3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7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1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F362E-22F5-4255-AD59-BA27A4D2285F}" type="datetimeFigureOut">
              <a:rPr lang="en-US" smtClean="0"/>
              <a:pPr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6E445-7C94-45A2-93FD-8CC4D7B1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70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anose="020B0603050302020204" pitchFamily="34" charset="0"/>
              </a:rPr>
              <a:t>jLkhW</a:t>
            </a:r>
            <a:r>
              <a:rPr lang="en-US" sz="3200" b="1" dirty="0" smtClean="0">
                <a:latin typeface="Bamini" panose="020B0603050302020204" pitchFamily="34" charset="0"/>
              </a:rPr>
              <a:t>}k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fhy;fis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fz;Nld</a:t>
            </a:r>
            <a:r>
              <a:rPr lang="en-US" sz="3200" b="1" dirty="0">
                <a:latin typeface="Bamini" panose="020B0603050302020204" pitchFamily="34" charset="0"/>
              </a:rPr>
              <a:t>;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fz;fs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Fskhfp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smtClean="0">
                <a:latin typeface="Bamini" panose="020B0603050302020204" pitchFamily="34" charset="0"/>
              </a:rPr>
              <a:t>Nghdijah-2</a:t>
            </a:r>
          </a:p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</a:endParaRPr>
          </a:p>
          <a:p>
            <a:pPr algn="ctr">
              <a:buNone/>
            </a:pPr>
            <a:r>
              <a:rPr lang="fi-FI" sz="3200" b="1" dirty="0">
                <a:latin typeface="Calibri" panose="020F0502020204030204" pitchFamily="34" charset="0"/>
              </a:rPr>
              <a:t>Thadumaaroom kaalkalai kanntaen</a:t>
            </a:r>
            <a:r>
              <a:rPr lang="fi-FI" sz="3200" b="1" dirty="0">
                <a:latin typeface="Calibri" panose="020F0502020204030204" pitchFamily="34" charset="0"/>
              </a:rPr>
              <a:t/>
            </a:r>
            <a:br>
              <a:rPr lang="fi-FI" sz="3200" b="1" dirty="0">
                <a:latin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</a:rPr>
              <a:t>Kannkal kulamaaki ponathaiyaa-2</a:t>
            </a:r>
            <a:endParaRPr lang="en-US" sz="3200" b="1" dirty="0">
              <a:latin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anose="020B0603050302020204" pitchFamily="34" charset="0"/>
              </a:rPr>
              <a:t>ghukhd</a:t>
            </a:r>
            <a:r>
              <a:rPr lang="en-US" sz="3200" b="1" dirty="0" smtClean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rpYit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vd;W</a:t>
            </a:r>
            <a:r>
              <a:rPr lang="en-US" sz="3200" b="1" dirty="0">
                <a:latin typeface="Bamini" panose="020B0603050302020204" pitchFamily="34" charset="0"/>
              </a:rPr>
              <a:t> ,</a:t>
            </a:r>
            <a:r>
              <a:rPr lang="en-US" sz="3200" b="1" dirty="0" err="1">
                <a:latin typeface="Bamini" panose="020B0603050302020204" pitchFamily="34" charset="0"/>
              </a:rPr>
              <a:t>uf;fpitf;ftpy;iy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>
                <a:latin typeface="Bamini" panose="020B0603050302020204" pitchFamily="34" charset="0"/>
              </a:rPr>
              <a:t>$</a:t>
            </a:r>
            <a:r>
              <a:rPr lang="en-US" sz="3200" b="1" dirty="0" err="1">
                <a:latin typeface="Bamini" panose="020B0603050302020204" pitchFamily="34" charset="0"/>
              </a:rPr>
              <a:t>u;ikahd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Mdp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vd;W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Gwf;fzpf;ftpy;iy</a:t>
            </a:r>
            <a:r>
              <a:rPr lang="en-US" sz="3200" b="1" dirty="0">
                <a:latin typeface="Bamini" panose="020B0603050302020204" pitchFamily="34" charset="0"/>
              </a:rPr>
              <a:t> -2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vd;id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Nahrpj;jPNu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vd;id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Nerpj;jPNu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vdf;fhf</a:t>
            </a:r>
            <a:r>
              <a:rPr lang="en-US" sz="3200" b="1" dirty="0">
                <a:latin typeface="Bamini" panose="020B0603050302020204" pitchFamily="34" charset="0"/>
              </a:rPr>
              <a:t> [</a:t>
            </a:r>
            <a:r>
              <a:rPr lang="en-US" sz="3200" b="1" dirty="0" err="1">
                <a:latin typeface="Bamini" panose="020B0603050302020204" pitchFamily="34" charset="0"/>
              </a:rPr>
              <a:t>Ptd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je;jPNu</a:t>
            </a:r>
            <a:r>
              <a:rPr lang="en-US" sz="3200" b="1" dirty="0">
                <a:latin typeface="Bamini" panose="020B0603050302020204" pitchFamily="34" charset="0"/>
              </a:rPr>
              <a:t> -2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>
                <a:latin typeface="Bamini" panose="020B0603050302020204" pitchFamily="34" charset="0"/>
              </a:rPr>
              <a:t>(</a:t>
            </a:r>
            <a:r>
              <a:rPr lang="en-US" sz="3200" b="1" dirty="0" err="1">
                <a:latin typeface="Bamini" panose="020B0603050302020204" pitchFamily="34" charset="0"/>
              </a:rPr>
              <a:t>jLkhW</a:t>
            </a:r>
            <a:r>
              <a:rPr lang="en-US" sz="3200" b="1" dirty="0">
                <a:latin typeface="Bamini" panose="020B0603050302020204" pitchFamily="34" charset="0"/>
              </a:rPr>
              <a:t>}k</a:t>
            </a:r>
            <a:r>
              <a:rPr lang="en-US" sz="3200" b="1" dirty="0" smtClean="0">
                <a:latin typeface="Bamini" panose="020B0603050302020204" pitchFamily="34" charset="0"/>
              </a:rPr>
              <a:t>;)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</a:rPr>
              <a:t>Paaramaana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siluvai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entu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irakkivaikkavillai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Koormaiyaana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aani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entu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purakkannikkavillai</a:t>
            </a:r>
            <a:r>
              <a:rPr lang="en-US" sz="3200" b="1" dirty="0">
                <a:latin typeface="Calibri" panose="020F0502020204030204" pitchFamily="34" charset="0"/>
              </a:rPr>
              <a:t> -2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yosiththeerae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naesiththeerae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Enakkaaka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jeevan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thantheerae</a:t>
            </a:r>
            <a:r>
              <a:rPr lang="en-US" sz="3200" b="1" dirty="0">
                <a:latin typeface="Calibri" panose="020F0502020204030204" pitchFamily="34" charset="0"/>
              </a:rPr>
              <a:t> -2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(</a:t>
            </a:r>
            <a:r>
              <a:rPr lang="en-US" sz="3200" b="1" dirty="0" err="1">
                <a:latin typeface="Calibri" panose="020F0502020204030204" pitchFamily="34" charset="0"/>
              </a:rPr>
              <a:t>thadumaaroom</a:t>
            </a:r>
            <a:r>
              <a:rPr lang="en-US" sz="3200" b="1" dirty="0">
                <a:latin typeface="Calibri" panose="020F0502020204030204" pitchFamily="34" charset="0"/>
              </a:rPr>
              <a:t>)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4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3200" b="1" dirty="0" smtClean="0">
              <a:latin typeface="Bamini" panose="020B0603050302020204" pitchFamily="34" charset="0"/>
            </a:endParaRPr>
          </a:p>
          <a:p>
            <a:pPr algn="ctr">
              <a:buNone/>
            </a:pPr>
            <a:endParaRPr lang="en-US" sz="3200" b="1">
              <a:latin typeface="Bamini" panose="020B0603050302020204" pitchFamily="34" charset="0"/>
            </a:endParaRPr>
          </a:p>
          <a:p>
            <a:pPr algn="ctr">
              <a:buNone/>
            </a:pPr>
            <a:r>
              <a:rPr lang="en-US" sz="3200" b="1" smtClean="0">
                <a:latin typeface="Bamini" panose="020B0603050302020204" pitchFamily="34" charset="0"/>
              </a:rPr>
              <a:t>FWjpr;rpe;jp</a:t>
            </a:r>
            <a:r>
              <a:rPr lang="en-US" sz="3200" b="1" dirty="0" smtClean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ghLgl;Lk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kWjspf;ftpy;iy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kuzk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R+o;e;j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Neuj;jpYk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tpl;LnfhLf;ftpy;iy</a:t>
            </a:r>
            <a:r>
              <a:rPr lang="en-US" sz="3200" b="1" dirty="0">
                <a:latin typeface="Bamini" panose="020B0603050302020204" pitchFamily="34" charset="0"/>
              </a:rPr>
              <a:t> -2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vd;id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Nahrpj;jPNu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vd;id</a:t>
            </a:r>
            <a:r>
              <a:rPr lang="en-US" sz="3200" b="1" dirty="0">
                <a:latin typeface="Bamini" panose="020B0603050302020204" pitchFamily="34" charset="0"/>
              </a:rPr>
              <a:t> </a:t>
            </a:r>
            <a:r>
              <a:rPr lang="en-US" sz="3200" b="1" dirty="0" err="1">
                <a:latin typeface="Bamini" panose="020B0603050302020204" pitchFamily="34" charset="0"/>
              </a:rPr>
              <a:t>Nerpj;jPNu</a:t>
            </a:r>
            <a:r>
              <a:rPr lang="en-US" sz="3200" b="1" dirty="0">
                <a:latin typeface="Bamini" panose="020B0603050302020204" pitchFamily="34" charset="0"/>
              </a:rPr>
              <a:t/>
            </a:r>
            <a:br>
              <a:rPr lang="en-US" sz="3200" b="1" dirty="0">
                <a:latin typeface="Bamini" panose="020B0603050302020204" pitchFamily="34" charset="0"/>
              </a:rPr>
            </a:br>
            <a:r>
              <a:rPr lang="en-US" sz="3200" b="1" dirty="0" err="1">
                <a:latin typeface="Bamini" panose="020B0603050302020204" pitchFamily="34" charset="0"/>
              </a:rPr>
              <a:t>vdf;fhf</a:t>
            </a:r>
            <a:r>
              <a:rPr lang="en-US" sz="3200" b="1" dirty="0">
                <a:latin typeface="Bamini" panose="020B0603050302020204" pitchFamily="34" charset="0"/>
              </a:rPr>
              <a:t> [</a:t>
            </a:r>
            <a:r>
              <a:rPr lang="en-US" sz="3200" b="1" dirty="0" err="1">
                <a:latin typeface="Bamini" panose="020B0603050302020204" pitchFamily="34" charset="0"/>
              </a:rPr>
              <a:t>Ptd</a:t>
            </a:r>
            <a:r>
              <a:rPr lang="en-US" sz="3200" b="1" dirty="0">
                <a:latin typeface="Bamini" panose="020B0603050302020204" pitchFamily="34" charset="0"/>
              </a:rPr>
              <a:t>; </a:t>
            </a:r>
            <a:r>
              <a:rPr lang="en-US" sz="3200" b="1" dirty="0" err="1">
                <a:latin typeface="Bamini" panose="020B0603050302020204" pitchFamily="34" charset="0"/>
              </a:rPr>
              <a:t>je;jPNu</a:t>
            </a:r>
            <a:r>
              <a:rPr lang="en-US" sz="3200" b="1" dirty="0">
                <a:latin typeface="Bamini" panose="020B0603050302020204" pitchFamily="34" charset="0"/>
              </a:rPr>
              <a:t> -</a:t>
            </a:r>
            <a:r>
              <a:rPr lang="en-US" sz="3200" b="1" dirty="0" smtClean="0">
                <a:latin typeface="Bamini" panose="020B0603050302020204" pitchFamily="34" charset="0"/>
              </a:rPr>
              <a:t>2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</a:rPr>
              <a:t>Kuruthichchinthi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paadupattum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maruthalikkavillai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Mmaranam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soolntha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naeraththilum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vittukodukkavillai</a:t>
            </a:r>
            <a:r>
              <a:rPr lang="en-US" sz="3200" b="1" dirty="0">
                <a:latin typeface="Calibri" panose="020F0502020204030204" pitchFamily="34" charset="0"/>
              </a:rPr>
              <a:t> -2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yosiththeerae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naesiththeerae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Enakkaaka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jeevan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thantheerae</a:t>
            </a:r>
            <a:r>
              <a:rPr lang="en-US" sz="3200" b="1" dirty="0">
                <a:latin typeface="Calibri" panose="020F0502020204030204" pitchFamily="34" charset="0"/>
              </a:rPr>
              <a:t> -2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(</a:t>
            </a:r>
            <a:r>
              <a:rPr lang="en-US" sz="3200" b="1" dirty="0" err="1">
                <a:latin typeface="Calibri" panose="020F0502020204030204" pitchFamily="34" charset="0"/>
              </a:rPr>
              <a:t>thadumaaroom</a:t>
            </a:r>
            <a:r>
              <a:rPr lang="en-US" sz="3200" b="1" dirty="0">
                <a:latin typeface="Calibri" panose="020F0502020204030204" pitchFamily="34" charset="0"/>
              </a:rPr>
              <a:t>)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14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New;iwa Jauk; vy;yhk; ,d;W kiwe;jijah New;iwa Jauk; vy;yhk;    </dc:title>
  <dc:creator>My</dc:creator>
  <cp:lastModifiedBy>sasikala</cp:lastModifiedBy>
  <cp:revision>31</cp:revision>
  <dcterms:created xsi:type="dcterms:W3CDTF">2014-08-13T16:26:46Z</dcterms:created>
  <dcterms:modified xsi:type="dcterms:W3CDTF">2021-08-08T17:08:17Z</dcterms:modified>
</cp:coreProperties>
</file>