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7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4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387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0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8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33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3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0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0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8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3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5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5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7D9E-27B3-42D0-85AC-FCF3D4E60DA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3726-EA79-494B-8DA5-6424B3529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19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jhtPijg;Nghy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eldkhb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mg;ghit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];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Njhj;jupg;Ngd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vd;d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te;jhYk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te;jhYk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3. </a:t>
            </a:r>
            <a:r>
              <a:rPr lang="en-US" sz="3200" b="1" dirty="0" err="1" smtClean="0">
                <a:latin typeface="Calibri" pitchFamily="34" charset="0"/>
              </a:rPr>
              <a:t>Christuvukuzhai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munkurithaarae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Appavai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sthotharipaen</a:t>
            </a:r>
            <a:endParaRPr lang="en-US" sz="32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- </a:t>
            </a:r>
            <a:r>
              <a:rPr lang="en-US" sz="3200" b="1" dirty="0" err="1" smtClean="0">
                <a:latin typeface="Calibri" pitchFamily="34" charset="0"/>
              </a:rPr>
              <a:t>Yesappa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mg;ghit</a:t>
            </a:r>
            <a:r>
              <a:rPr lang="en-US" sz="3200" b="1" dirty="0" smtClean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Njhj;jupg;Ngd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r>
              <a:rPr lang="en-US" sz="3200" b="1" dirty="0" smtClean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Njhj;jpuk</a:t>
            </a:r>
            <a:r>
              <a:rPr lang="en-US" sz="3200" b="1" dirty="0" smtClean="0">
                <a:latin typeface="Bamini" pitchFamily="2" charset="0"/>
              </a:rPr>
              <a:t>; (2)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gupRj;j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uj;jj;jhy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ghtq;fs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fOtpa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mg;ghit</a:t>
            </a:r>
            <a:r>
              <a:rPr lang="en-US" sz="3200" b="1" dirty="0" smtClean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Njhj;jupg;Ngd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ifj;jhsj;NjhLk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kj;jhsj;NjhLk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mg;ghit</a:t>
            </a:r>
            <a:r>
              <a:rPr lang="en-US" sz="3200" b="1" dirty="0" smtClean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Njhj;jupg;Ngd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fpwp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JTf;Fs;sha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Kd;Fwpj;jhNu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mg;ghit</a:t>
            </a:r>
            <a:r>
              <a:rPr lang="en-US" sz="3200" b="1" dirty="0" smtClean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Njhj;jupg;Ngd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Thaaveethai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pola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nadanamaadi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Appavai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sthotharipaen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Enna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vanthaalum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ethu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vanthaalum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Appavai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sthotharipaen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Yesappa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sthothiram</a:t>
            </a:r>
            <a:r>
              <a:rPr lang="en-US" sz="3200" b="1" dirty="0" smtClean="0">
                <a:latin typeface="Calibri" pitchFamily="34" charset="0"/>
              </a:rPr>
              <a:t> (2)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1447800"/>
            <a:ext cx="109728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1. </a:t>
            </a:r>
            <a:r>
              <a:rPr lang="en-US" sz="3200" b="1" dirty="0" err="1" smtClean="0">
                <a:latin typeface="Calibri" pitchFamily="34" charset="0"/>
              </a:rPr>
              <a:t>Parisutha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irathathaal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paavangal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kazhuviya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Appavai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sthotharipaen</a:t>
            </a:r>
            <a:endParaRPr lang="en-US" sz="3200" b="1" dirty="0" smtClean="0">
              <a:latin typeface="Calibri" pitchFamily="34" charset="0"/>
            </a:endParaRPr>
          </a:p>
          <a:p>
            <a:pPr algn="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b="1" dirty="0" smtClean="0">
                <a:latin typeface="Calibri" pitchFamily="34" charset="0"/>
              </a:rPr>
              <a:t>										- </a:t>
            </a:r>
            <a:r>
              <a:rPr lang="en-US" sz="3200" b="1" dirty="0" err="1" smtClean="0">
                <a:latin typeface="Calibri" pitchFamily="34" charset="0"/>
              </a:rPr>
              <a:t>Yesappa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2. </a:t>
            </a:r>
            <a:r>
              <a:rPr lang="en-US" sz="3200" b="1" dirty="0" err="1" smtClean="0">
                <a:latin typeface="Calibri" pitchFamily="34" charset="0"/>
              </a:rPr>
              <a:t>Kaithaalathodum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mathaalathodum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appavai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sthotharipaen</a:t>
            </a:r>
            <a:endParaRPr lang="en-US" sz="32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- </a:t>
            </a:r>
            <a:r>
              <a:rPr lang="en-US" sz="3200" b="1" dirty="0" err="1" smtClean="0">
                <a:latin typeface="Calibri" pitchFamily="34" charset="0"/>
              </a:rPr>
              <a:t>Yesappa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47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18</cp:revision>
  <dcterms:created xsi:type="dcterms:W3CDTF">2014-06-25T16:09:54Z</dcterms:created>
  <dcterms:modified xsi:type="dcterms:W3CDTF">2016-07-24T05:10:32Z</dcterms:modified>
</cp:coreProperties>
</file>