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1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90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38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1997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83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26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7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6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58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7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8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7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31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6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29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0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7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63246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</a:rPr>
              <a:t>Rock </a:t>
            </a:r>
            <a:r>
              <a:rPr lang="en-US" sz="3200" b="1" dirty="0">
                <a:latin typeface="Calibri" panose="020F0502020204030204" pitchFamily="34" charset="0"/>
              </a:rPr>
              <a:t>of ages, cleft for me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>Let me hide myself in Thee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>Rock of ages, cleft for me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>Let me hide myself in Thee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>You are my shield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>You are my covering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>You are my stability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>My foundation.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>You are my shield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>You are my covering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>You are my stability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>My foundation.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6096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</a:rPr>
              <a:t>Take </a:t>
            </a:r>
            <a:r>
              <a:rPr lang="en-US" sz="3200" b="1" dirty="0">
                <a:latin typeface="Calibri" panose="020F0502020204030204" pitchFamily="34" charset="0"/>
              </a:rPr>
              <a:t>me to the place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>The place You are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>The secret place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>That's where I </a:t>
            </a:r>
            <a:r>
              <a:rPr lang="en-US" sz="3200" b="1" dirty="0" err="1">
                <a:latin typeface="Calibri" panose="020F0502020204030204" pitchFamily="34" charset="0"/>
              </a:rPr>
              <a:t>wanna</a:t>
            </a:r>
            <a:r>
              <a:rPr lang="en-US" sz="3200" b="1" dirty="0">
                <a:latin typeface="Calibri" panose="020F0502020204030204" pitchFamily="34" charset="0"/>
              </a:rPr>
              <a:t> be.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>Take me to the place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>The place You are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>The secret place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>That's where I </a:t>
            </a:r>
            <a:r>
              <a:rPr lang="en-US" sz="3200" b="1" dirty="0" err="1">
                <a:latin typeface="Calibri" panose="020F0502020204030204" pitchFamily="34" charset="0"/>
              </a:rPr>
              <a:t>wanna</a:t>
            </a:r>
            <a:r>
              <a:rPr lang="en-US" sz="3200" b="1" dirty="0">
                <a:latin typeface="Calibri" panose="020F0502020204030204" pitchFamily="34" charset="0"/>
              </a:rPr>
              <a:t> be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>- Rock of ages, cleft for me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>- Take me to the place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853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4495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</a:rPr>
              <a:t>Take </a:t>
            </a:r>
            <a:r>
              <a:rPr lang="en-US" sz="3200" b="1" dirty="0">
                <a:latin typeface="Calibri" panose="020F0502020204030204" pitchFamily="34" charset="0"/>
              </a:rPr>
              <a:t>my hands, take my hands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>Lead me to the rock, that is higher than I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>Take my hands, take my hands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>Lead me to the rock, that is higher than I - (2)</a:t>
            </a: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</a:rPr>
              <a:t>- Take me to the place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55959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25</TotalTime>
  <Words>19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sasikala</cp:lastModifiedBy>
  <cp:revision>39</cp:revision>
  <dcterms:created xsi:type="dcterms:W3CDTF">2014-06-05T16:47:32Z</dcterms:created>
  <dcterms:modified xsi:type="dcterms:W3CDTF">2021-02-22T07:01:39Z</dcterms:modified>
</cp:coreProperties>
</file>