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சேராபீன் தூதர்கள்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போற்றிடும் பரிசுத்தர்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மகிமையைக் உடையாகத்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அணிந்துள்ள மகத்துவ (2)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பாத்திரர் நீரே பரிசுத்தர்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ஸ்தோத்திரம் பாடியே புகழ்ந்திடுவேன்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தழும்புள்ள கரங்களினாலே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காயங்கள் ஆற்றிடுவீரே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கண்ணீரைக் துருத்தியில் வைத்து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பதில்; தரும் நல்லவரே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பாத்திரர் நீரே பரிசுத்தர்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ஸ்தோத்திரம் பாடியே புகழ்ந்திடுவேன்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சுத்தர்கள் தொழுதிடும் நாமம்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பரலோகத் தகப்பனின் நாமம்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ராஜ்ஜியம் வல்லமை கனமும்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உமக்கே சொந்தமாகும்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862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பாத்திரர் நீரே பரிசுத்தர்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ஸ்தோத்திரம் பாடியே புகழ்ந்திடுவேன்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49296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713</TotalTime>
  <Words>88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656</cp:revision>
  <dcterms:created xsi:type="dcterms:W3CDTF">2023-03-13T17:37:04Z</dcterms:created>
  <dcterms:modified xsi:type="dcterms:W3CDTF">2024-04-28T04:55:11Z</dcterms:modified>
</cp:coreProperties>
</file>