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சந்தோஷம் பொங்குதே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சந்தோஷம் என்னில் பொங்குதே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என்னை இரட்சித்தார்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முற்றும் என்னை மாற்றினார்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சந்தோஷம் பொங்கிப் பொங்குதே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வழி தப்பி நான் திரிந்தேன் - பாவப்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பழியதைச் சுமந்தலைந்தேன்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அன்புக் குரலே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அழைத்தது என்னையே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இன்ப நாளில் எந்தன்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பாவம் நீங்கிற்றே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சந்தோஷம்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சத்துரு சோதித்திட தேவ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உத்தரவுடன் வருவான்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ஆனால் இயேசு கைவிடார்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தானாய் வந்து இரட்சிப்பார்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நல்ல இயேசு எந்தன்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சொந்தமானாரே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சந்தோஷம்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பாவத்தில் ஜீவிப்பவர்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பாதாளத்தில் அழிந்திடுவார்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நானும்; பரலோகத்தில்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நாளும் பாடல் பாடிடுவேன்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வாழும் இயேசுவோடு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வாழுவேன்;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சந்தோஷம்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105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637</cp:revision>
  <dcterms:created xsi:type="dcterms:W3CDTF">2023-03-13T17:37:04Z</dcterms:created>
  <dcterms:modified xsi:type="dcterms:W3CDTF">2024-04-27T10:39:28Z</dcterms:modified>
</cp:coreProperties>
</file>