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சாத்தானுக்கு சவால் விடும் சந்ததி நாங்க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சேனைகளின் தேவனைப்போல் வீரர்கள் நாங்க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சவாலே சமாளி சாத்தனே நீ ஏமாளி</a:t>
            </a:r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சவால் ......சவாலே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நாங்க பவுல போல சவால் விடுவோம் சவாலே</a:t>
            </a:r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1. சாவுக்கேதுவான ஏதும் ஒன்றும் செய்வதில்லையே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ஆவியானவர் எங்களோடு பயமும் இல்லையே - சவால்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2. சாத்திராக் மேஷாக் ஆபேத்நேகோ ஆவி எனக்குள்ளே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ஏழு மடங்கு எரியும் சூளை எனக்கு பயம் இல்லை - சவால்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190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3. பாலியத்தின் இச்சைகளுக்கு விலகி ஓடியே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எங்கள் வாலிபத்தை இயேசுவுக்கு சொந்தமாக்குவோம் - சவால்</a:t>
            </a: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612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>
                <a:effectLst/>
                <a:latin typeface="Times New Roman" panose="02020603050405020304" pitchFamily="18" charset="0"/>
              </a:rPr>
              <a:t>4</a:t>
            </a:r>
            <a:r>
              <a:rPr lang="ta-IN" sz="2800" b="1" i="0" dirty="0">
                <a:effectLst/>
                <a:latin typeface="Times New Roman" panose="02020603050405020304" pitchFamily="18" charset="0"/>
              </a:rPr>
              <a:t>. என் இயேசுவாலே நான் பெரும் சேனைக்குள் பாய்வேன்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இயேசுவாலே நான் பெரும் மதிலை தாண்டுவேன் - சவால்</a:t>
            </a:r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4093532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706</TotalTime>
  <Words>86</Words>
  <Application>Microsoft Office PowerPoint</Application>
  <PresentationFormat>Widescreen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630</cp:revision>
  <dcterms:created xsi:type="dcterms:W3CDTF">2023-03-13T17:37:04Z</dcterms:created>
  <dcterms:modified xsi:type="dcterms:W3CDTF">2024-04-27T10:24:45Z</dcterms:modified>
</cp:coreProperties>
</file>