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96" autoAdjust="0"/>
    <p:restoredTop sz="94660"/>
  </p:normalViewPr>
  <p:slideViewPr>
    <p:cSldViewPr snapToGrid="0">
      <p:cViewPr varScale="1">
        <p:scale>
          <a:sx n="66" d="100"/>
          <a:sy n="66" d="100"/>
        </p:scale>
        <p:origin x="75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10-06-2024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10-06-2024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10-06-2024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10-06-2024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10-06-2024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10-06-2024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10-06-2024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10-06-2024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10-06-2024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10-06-2024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10-06-2024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10-06-2024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10-06-2024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10-06-2024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10-06-2024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10-06-2024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10-06-2024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10-06-2024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Rock of ages, cleft for me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Let me hide myself in Thee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Rock of ages, cleft for me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Let me hide myself in Thee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You are my shield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You are my covering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You are my stability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My foundation.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You are my shield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You are my covering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You are my stability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My foundation.</a:t>
            </a:r>
            <a:endParaRPr lang="en-IN" sz="287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Take me to the place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 place You are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 secret place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That's where I </a:t>
            </a:r>
            <a:r>
              <a:rPr lang="en-US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wanna</a:t>
            </a: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be.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Take me to the place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 place You are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 secret place</a:t>
            </a:r>
            <a:endParaRPr lang="en-IN" sz="287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833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That's where I </a:t>
            </a:r>
            <a:r>
              <a:rPr lang="en-US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wanna</a:t>
            </a: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be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- Rock of ages, cleft for me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- Take me to the place</a:t>
            </a:r>
            <a:endParaRPr lang="en-IN" sz="3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3919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 place You are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 secret place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That's where I </a:t>
            </a:r>
            <a:r>
              <a:rPr lang="en-US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wanna</a:t>
            </a: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be</a:t>
            </a:r>
            <a:endParaRPr lang="en-IN" sz="3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06095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Take my hands, take my hands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Lead me to the rock, that is higher than I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Take my hands, take my hands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Lead me to the rock, that is higher than I (2)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- Take me to the place</a:t>
            </a:r>
            <a:endParaRPr lang="en-IN" sz="413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95974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i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i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That's </a:t>
            </a: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where I </a:t>
            </a:r>
            <a:r>
              <a:rPr lang="en-US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wanna</a:t>
            </a: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be.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Take me to the place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 place You are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 secret place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That's where I </a:t>
            </a:r>
            <a:r>
              <a:rPr lang="en-US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wanna</a:t>
            </a: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be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Take me to the place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 place You are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 secret place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That's where I </a:t>
            </a:r>
            <a:r>
              <a:rPr lang="en-US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wanna</a:t>
            </a: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be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That's where I </a:t>
            </a:r>
            <a:r>
              <a:rPr lang="en-US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wanna</a:t>
            </a: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be</a:t>
            </a:r>
            <a:endParaRPr lang="en-IN" sz="413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9062983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1471</TotalTime>
  <Words>241</Words>
  <Application>Microsoft Office PowerPoint</Application>
  <PresentationFormat>Widescreen</PresentationFormat>
  <Paragraphs>28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Century Gothic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689</cp:revision>
  <dcterms:created xsi:type="dcterms:W3CDTF">2023-03-13T17:37:04Z</dcterms:created>
  <dcterms:modified xsi:type="dcterms:W3CDTF">2024-06-10T01:35:52Z</dcterms:modified>
</cp:coreProperties>
</file>