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 உயர்த்தி பணிகின்றேன் -2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இரட்சிப்பின் மகிமை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மாட்சிமை வல்லமை உமக்கே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மேலே வானத்திலும்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கீழே பூமியிலும்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உமக்கில்லை இணை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மேன்மை யாவும் விட்டு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பூவில் வந்திறங்கி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மீட்டு கொண்டீர் என் இயேசுவே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yesuvae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vuyarthi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panigindren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- 2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Ratchippin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ummakae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Maatchimai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ummakae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- 2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Maelae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vaanathilum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Keelae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boomiyilum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Umakillai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inai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yesuvae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Maenmai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vithu</a:t>
            </a:r>
            <a:br>
              <a:rPr lang="en-IN" sz="2800" dirty="0"/>
            </a:br>
            <a:r>
              <a:rPr lang="en-IN" sz="2800" b="1" i="0" dirty="0" err="1">
                <a:effectLst/>
                <a:latin typeface="Arial" panose="020B0604020202020204" pitchFamily="34" charset="0"/>
              </a:rPr>
              <a:t>Poovil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vanthirangi</a:t>
            </a:r>
            <a:br>
              <a:rPr lang="en-IN" sz="2800" dirty="0"/>
            </a:br>
            <a:r>
              <a:rPr lang="en-IN" sz="2800" b="1" i="0" dirty="0">
                <a:effectLst/>
                <a:latin typeface="Arial" panose="020B0604020202020204" pitchFamily="34" charset="0"/>
              </a:rPr>
              <a:t>Meetu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kondeer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</a:rPr>
              <a:t>yesuvae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இரட்சிப்பின் மகிமை உமக்கே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மாட்சிமை வல்லமை உமக்கே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எனக்கெதிரான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கையெழுத்தை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குலைத்துப் போட்டீர் என்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துரைத்தனங்களும் அதிகாரங்களும்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கீழடக்கி வென்றீர்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இரட்சிப்பின் மகிமை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Enaketiraana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kaiyeluthai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Kulaithu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Duraithanangalum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athikarangalum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Keeladakki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ventreer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பாவியான என்னை பரிசுத்தனாக்க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பலியானீர் என்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பாவ சாபம் எல்லாம்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விட்டகற்றி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பரலோகில் சேர்ப்பீர் இயேசுவே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இரட்சிப்பின் மகிமை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Paaviyana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parisuthanaaka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Baliyaneer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sabam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vittakatri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serpeer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Ratchippin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97080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711</TotalTime>
  <Words>182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639</cp:revision>
  <dcterms:created xsi:type="dcterms:W3CDTF">2023-03-13T17:37:04Z</dcterms:created>
  <dcterms:modified xsi:type="dcterms:W3CDTF">2024-04-19T09:48:41Z</dcterms:modified>
</cp:coreProperties>
</file>