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8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4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52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7336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07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29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4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7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2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2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2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1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42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715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Parrer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Arunothayam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ghuPH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mUNzhjak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cjpj;J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ahNuh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#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upad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gpufhrk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rj;jk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ngUnts;s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iur;ry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NghNy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Pareer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arunothayam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pozhe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Uthithu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yaro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Mugam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sooriyan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pozhe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pirakasam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Satham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peruvezha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iraichazh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pozhe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Mj;k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rhNuhdpd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Nuh</a:t>
            </a: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yPyp</a:t>
            </a:r>
            <a:r>
              <a:rPr lang="en-US" sz="3200" b="1" dirty="0">
                <a:latin typeface="Bamini" pitchFamily="2" charset="0"/>
              </a:rPr>
              <a:t> G\;</a:t>
            </a:r>
            <a:r>
              <a:rPr lang="en-US" sz="3200" b="1" dirty="0" err="1">
                <a:latin typeface="Bamini" pitchFamily="2" charset="0"/>
              </a:rPr>
              <a:t>gKkhk</a:t>
            </a:r>
            <a:r>
              <a:rPr lang="en-US" sz="3200" b="1" dirty="0">
                <a:latin typeface="Bamini" pitchFamily="2" charset="0"/>
              </a:rPr>
              <a:t>; M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gjpdhapuq;fspy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rpwe;NjhH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/>
              <a:t> 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saronin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rojavum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leeli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pushpamumam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pathinayirangalil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siranthor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fhl;L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kuq;fspy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fpr;rpyp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mNjh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epw;fpwhH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gupksNk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urj;jpYk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mjpkJuk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  <a:p>
            <a:pPr lvl="0" algn="ctr">
              <a:buFontTx/>
              <a:buChar char="-"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marangalil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kichizhi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pozhe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parimazhame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rasathizhum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athimathuram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lJ</a:t>
            </a:r>
            <a:r>
              <a:rPr lang="en-US" sz="3200" b="1" dirty="0">
                <a:latin typeface="Bamini" pitchFamily="2" charset="0"/>
              </a:rPr>
              <a:t> if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jiyfPo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tyf;fuj;jhNy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jhq;FfpwhH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NrhfkhNdd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NerNk</a:t>
            </a:r>
            <a:endParaRPr lang="en-US" sz="3200" b="1" dirty="0">
              <a:latin typeface="Bamini" pitchFamily="2" charset="0"/>
            </a:endParaRP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thazhaikeezh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Vazhakarathazhe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thaangukirar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nesathaazh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soogamanen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mezh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58674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gpupaNk</a:t>
            </a:r>
            <a:r>
              <a:rPr lang="en-US" sz="3200" b="1" dirty="0">
                <a:latin typeface="Bamini" pitchFamily="2" charset="0"/>
              </a:rPr>
              <a:t> &amp;</a:t>
            </a:r>
            <a:r>
              <a:rPr lang="en-US" sz="3200" b="1" dirty="0" err="1">
                <a:latin typeface="Bamini" pitchFamily="2" charset="0"/>
              </a:rPr>
              <a:t>gtjp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mioj;jpLk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Nfl;L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XbLNtd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r%fj;jpy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kfpo;e;jpLNtd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piriyame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roopavathi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oodiduven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samugathizh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magizhnthiduven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59436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vd;DilatNu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khHgpdpy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rha;e;jpLNtd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kzthspNa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vd;ghNu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me;NeuNk</a:t>
            </a:r>
            <a:endParaRPr lang="en-US" sz="3200" b="1" dirty="0">
              <a:latin typeface="Bamini" pitchFamily="2" charset="0"/>
            </a:endParaRP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ennudayavare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maarpinizh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saainthiduven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Manavazhiye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enpaare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sezhven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annerame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59436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5. </a:t>
            </a:r>
            <a:r>
              <a:rPr lang="en-US" sz="3200" b="1" dirty="0" err="1">
                <a:latin typeface="Bamini" pitchFamily="2" charset="0"/>
              </a:rPr>
              <a:t>ehk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Jjpj;jpLNthk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Ml;Lf;Fl;bapd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ehspNy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gpufhr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MilNahNl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gwe;jpLNthk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Nkfj;jpy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magizhnthu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thuthithiduvom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Aathukuttiyin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naazhizhe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pirakasa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aadaiyode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Paranthiduvom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megathizh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0080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</TotalTime>
  <Words>372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32</cp:revision>
  <dcterms:created xsi:type="dcterms:W3CDTF">2014-06-05T16:47:32Z</dcterms:created>
  <dcterms:modified xsi:type="dcterms:W3CDTF">2023-11-09T02:05:22Z</dcterms:modified>
</cp:coreProperties>
</file>