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பரலோகந்தான் என் பேச்சு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பரிசுத்தம் தான் என் மூச்சு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கொஞ்சக்காலம் இந்த பூமியிலே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இயேசுவுக்காய் சுவிஷேத்திற்காய்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Paralokanthaan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paechchu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moochchu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Konjakkaalam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suvishaeththirkaay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தானான தனனா தானானனா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தானான தனனா தானானனா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Thaanaana thananaa thaanaananaa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Thaanaana thananaa thaanaananaa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வருவார் மேகங்கள் நடுவே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தன்னோடு சேர்த்துக் கொள்வார்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கூடவே வைத்துக் கொள்வார் –என்னை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maekangal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உருமாற்றம் அடைந்து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முகமுகமாக என் நேசரக் காண்பேன்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தொட்டு தொட்டுப் பார்ப்பேன் - இயேசுவை</a:t>
            </a:r>
            <a:br>
              <a:rPr lang="ta-IN" sz="2800" dirty="0"/>
            </a:br>
            <a:endParaRPr lang="en-IN" sz="2800" dirty="0"/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Urumaattam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Mukamukamaaka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naesarak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thottup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சங்கீதக்காரன் தாவீதை காண்பேன்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பாடச் சொல்லி கேட்பேன் - அங்கு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சேர்ந்து பாடிடுவேன் -நான்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நடனமாடிடுவேன்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Sangaeethakkaaran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thaaveethai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Nadanamaadiduvaen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 சொந்த தேசம் பரலோகமே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 நான் காண்பேன்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ஏங்குகிறேன் தினமும் –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paralokamae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Aengukiraen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5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கண்ணிர்கள் யாவும் துடைக்கப்படும்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கவலைகள் மறைந்து 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புதிதாகும்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Kannnnirkal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thutaikkappadum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puthithaakum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0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என்னோடு கூட கோடான கோடி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ஆன்மாக்கள் சேர்த்துக் கொள்வேன்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கூட்டிச் சென்றிடுவேன்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Aanmaakkal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Koottich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sentiduvaen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344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720</TotalTime>
  <Words>224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671</cp:revision>
  <dcterms:created xsi:type="dcterms:W3CDTF">2023-03-13T17:37:04Z</dcterms:created>
  <dcterms:modified xsi:type="dcterms:W3CDTF">2024-04-13T10:40:56Z</dcterms:modified>
</cp:coreProperties>
</file>