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ஓயாமல் துதிபோம் காலமெல்லாம் பாடுவோம்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ராஜாதி ராஜாவாம் இயேசுவையே – என்றும்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பாடு ஓசன்னா ஓசன்னா ஓசன்னா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என்றும் ஓசன்னா ஓசன்னா ஓசன்னா (2)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சத்திருவை மிதிப்பார்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எதிரி அடங்குவான்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ஜெயிப்பார்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ராஜரீகம் பண்ணுவார்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நீயோ கரங்களைத் தட்டியே துதித்துக்கொண்டிரு (2) - ஓயாமல்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கட்டுகளை அறுப்பார்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சாபங்களை முறிப்பார்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வேதனையை மாற்றுவார்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புதுபெலன் தருவார்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நீயோ கரங்களை அசைத்து துதித்துக்கொண்டிரு (2) - ஓயாமல்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விண்ணப்பத்தைக் கேட்பார்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கிருபையை பொழிவார்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வாக்குத்தத்தம் செய்தார்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நிறைவேற்றி முடிப்பார்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நீயோ கரங்களை உயர்த்தி துதித்துக்கொண்டிரு (2) - ஓயாமல்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705</TotalTime>
  <Words>88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620</cp:revision>
  <dcterms:created xsi:type="dcterms:W3CDTF">2023-03-13T17:37:04Z</dcterms:created>
  <dcterms:modified xsi:type="dcterms:W3CDTF">2024-04-06T13:34:50Z</dcterms:modified>
</cp:coreProperties>
</file>