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வார்த்தை சொல்லும் கர்த்தாவே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எங்கள் வாழ்க்கை எல்லாம் செழிப்பாகுமே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வார்த்தையிலே சுகம்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வார்த்தையிலே மதுரம்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வார்த்தையிலே எல்லாம் சந்தோஷம் (2)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மாராவின் தண்ணீர் எல்லாம்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மதுரமாக மாறிப்போகும்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கண்ணீர் மாறிடும், துக்கம் மாறிடும்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வார்த்தை சொன்னால் போதுமே(2)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மலை போன்ற சோதனைகள்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பனி போல மாறிப் போகும்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கண்ணீர் மாறிடும், துக்கம் மாறிடும்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வார்த்தை சொன்னால் போதுமே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சிவப்பான பாவங்களும்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பஞ்சை போல் வெண்மையாகும்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கண்ணீர் மாறிடும், துக்கம் மாறிடும்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வார்த்தை சொன்னால் போதுமே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இருளான வாழ்க்கை எல்லாம்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செழிப்பாக மாறிப்போகும்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கண்ணீர் மாறிடும், துக்கம் மாறிடும்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வார்த்தை சொன்னால் போதுமே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84846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706</TotalTime>
  <Words>130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626</cp:revision>
  <dcterms:created xsi:type="dcterms:W3CDTF">2023-03-13T17:37:04Z</dcterms:created>
  <dcterms:modified xsi:type="dcterms:W3CDTF">2024-04-06T13:00:52Z</dcterms:modified>
</cp:coreProperties>
</file>