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நிறைவான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வரும்போது குறைவுகள்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வந்தால் சூழ்நிலை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முடியாததும் சாத்தியமாகுமே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NIRAIVAANA AAVIYAANAVARAE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VARUMPOTHU KURAIVUKAL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VANDHAAL SOOLNILAI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MUDIYAATHATHUM SAATHIYAMAAGUMAE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நிறைவே நீர் வாருமே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நிறைவே நீர் 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நிறைவே நீர்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 NEER VAARUMAE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 NEER VEANDUMAE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 NEER PODHUMAE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வனாந்திரம் வயல் வெளி ஆகுமே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பாழானது பயிர் நிலம் ஆகுமே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வந்தால் சூழ்நிலை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முடியாததும் சாத்தியமாகுமே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VANAANDHIRAM VAYAL VELI AAGUMAE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PAAZHANADHU PAYIR NILAM AAGUMAE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VANDHAAL SOOLNILAI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MUDIYAATHATHUM SAATHIYAMAAGUMAE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பெலவீனம் பெலனாய்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சுகவீனம் சுகமாய்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வந்தால் சூழ்நிலை மாறுமே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முடியாததும் சாத்தியமாகுமே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 BELANAAI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SUGAVEENAM SUGAMAAI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VANDHAAL SOOLNILAI MAARUMAE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MUDIYAATHATHUM SAATHIYAMAAGUMAE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63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694</TotalTime>
  <Words>123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594</cp:revision>
  <dcterms:created xsi:type="dcterms:W3CDTF">2023-03-13T17:37:04Z</dcterms:created>
  <dcterms:modified xsi:type="dcterms:W3CDTF">2024-03-30T18:05:06Z</dcterms:modified>
</cp:coreProperties>
</file>