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அசைவாடுகின்றீர்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கிரியை செய்கிறீர்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aasaivaadukindreer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 சொன்னவர் அற்புதம் செய்பவர்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வாக்கு மாறாதவர் இருளில் வெளிச்சம்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அதுவே நீரல்லோ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neerallo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மனதை தொடுகிறீர்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மனதை சுகமாக்குகிறீர்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sungamaakukireer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எங்கள் வாழ்வை மாற்றுகிறீர்கள்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மனதை சீர்படுத்துகிறீர்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maatrukireergal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seerpaduthukireer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8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எங்கள் வாழ்க்கையை தொடுகிறீர்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இங்கே எங்கள் தேவையை சந்திக்கிறீர்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நான்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வழி சொன்னவர்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நீர் இங்கே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thodukireer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Vali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3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காண்கின்றேனோ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உணர்கின்றேனோ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கிரியை செய்கின்றீர்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உதவி செய்கிறீர்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kankinraeno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unarkindraeno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seikindreer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3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காண்கின்றேனோ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உணர்கின்றேனோ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தூக்கி சுமக்கிறீர்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என்மேல் நினைவாய் இருக்கிறீர்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kankinraeno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unarkindraeno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sumakireer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irukireer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காண்கின்றேனோ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உணர்கின்றேனோ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கிரியை செய்கின்றீர்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எனக்காய் உதவி செய்கிறீர்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kankinraeno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unarkindraeno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seikindreer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seikireer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22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-67377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நான்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காண்கின்றேனோ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உணர்கின்றேனோ இல்லையோ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தூக்கி சுமக்கிறீர்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என்மேல் நினைவாய் இருக்கிறீர்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kankinraeno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illaiyo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unarkindraeno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illaiyo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thooki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sumakireer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Enmael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ninaivai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irukireer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658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668</TotalTime>
  <Words>313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535</cp:revision>
  <dcterms:created xsi:type="dcterms:W3CDTF">2023-03-13T17:37:04Z</dcterms:created>
  <dcterms:modified xsi:type="dcterms:W3CDTF">2024-03-30T08:21:32Z</dcterms:modified>
</cp:coreProperties>
</file>