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என்னோடு இருக்கும்போது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எந்நாளும் வெற்றி வெற்றியே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தோல்வி எனக்கில்லையே - நான்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தோற்றுப் போவதில்லையே - 2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மலைகளைத் தாண்டிடுவேன்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கடும் பள்ளங்களைக் கடந்திடுவேன்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சதிகளை முறியடிப்பேன்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சாத்தானை ஜெயித்திடுவேன் - அல்லேலூயா (8)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சிறைச் சாலைக் கதவுகளும்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துதியினால் உடைந்திடுமே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அபிஷேகம் எனக்குள்ளே நான்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ஆடிப்பாடி மகிழ்ந்திடுவேன் - அல்லேலூயா (8)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3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மரணமே கூர் எங்கே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பாதாளமே ஜெயம் எங்கே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கிறிஸ்து எனக்கு ஜீவன்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சாவெனுக்கு ஆதாயமே - அல்லேலூயா (8)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98543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663</TotalTime>
  <Words>80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519</cp:revision>
  <dcterms:created xsi:type="dcterms:W3CDTF">2023-03-13T17:37:04Z</dcterms:created>
  <dcterms:modified xsi:type="dcterms:W3CDTF">2024-03-30T07:41:33Z</dcterms:modified>
</cp:coreProperties>
</file>