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19-03-2024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பாடும் போது என் உதடு கெம்பீரித்து மகிழும்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மீட்டுக் கொண்ட என் ஆன்மா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அக்களித்து அகமகிழும்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paadumpothu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vuthadu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kembireethu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meetukonda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aanma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Akkalithu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agamagilum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பாடுவேன் நான் துதிப்பேன்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இரவு பகல் எந்நேரமும்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துதியால் என் நாவு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நிறைந்து இருப்பதாக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742950" indent="-742950" algn="ctr">
              <a:buAutoNum type="arabicPeriod"/>
            </a:pP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paaduvaen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thuthipaen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iravu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enneramum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thuthiyaal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naavu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Nirainthu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irupathaga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நாள்தோறும் உம்மை துதிப்பேன்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நம்பிக்கையோடு துதிப்பேன்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br>
              <a:rPr lang="ta-IN" sz="3200" dirty="0">
                <a:latin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Naalthorum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thuthipaen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Nambikaiyodu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thuthipaen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750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எப்போதும் நான் தேடும்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கன்மலை நீர் தானே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புகலிடமும் காப்பகமும்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எல்லாம் நீர்தானே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Eppothum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thedum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Kanmalai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Pugalidamum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kaapagamum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neerthanae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571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கருவறையில் இருக்கும் போது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கர்த்தர் என்னை பராமரித்தீர்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குறைவின்றி குழந்தையாக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வெளியே கொண்டுவந்தீர்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Karuvaraiyil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paramaritheer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Kuraivindri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kulanthaiyaaga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vantheer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737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4. இளமை முதல் இதுவரையில்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நீரே என் எதிர்காலம்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தானே என் தலைவர்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நோக்கமும் நம்பிக்கையும்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Ilamai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muthal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varaiyil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ethikaalam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thalaivar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Nokkamum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nambikaiyum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3200" dirty="0"/>
            </a:b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513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5. முதிர்வயது ஆனாலும்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தள்ளிவிடாதவரே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பெலன் குன்றி போகும் போது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கைவிடாதவரே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Muthirvayathu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aanalum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Thalividaathavarae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kundri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pogum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kaividathaavarae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919722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655</TotalTime>
  <Words>202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463</cp:revision>
  <dcterms:created xsi:type="dcterms:W3CDTF">2023-03-13T17:37:04Z</dcterms:created>
  <dcterms:modified xsi:type="dcterms:W3CDTF">2024-03-19T17:39:36Z</dcterms:modified>
</cp:coreProperties>
</file>