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06-02-2024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06-02-2024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06-02-2024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06-02-2024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முடிவில்லாதவரே நல்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முடிவை தருபவரே –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விண்ணப்பத்திற்கும்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கண்ணீருக்கும் பதிலை அளிப்பவரே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Mudivilladhavare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Mudivai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Tharubavare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Vinnappathitkum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Kanneerukum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Badhilai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Alippavare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புகலிடமே என் மறைவிடமே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சமாதானமே சம்பூரணமே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ஆறுதலே என் அக்களிப்பே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உம்மை எந்நாளும் ஆராதிப்பேன்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Pugalidame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Maraividame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Samadhaaname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Sampuraname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Aarudhale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Akkalippe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Aaradhippen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2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120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இதுவரை நடத்தின எபினேசர் நீரே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எந்நாளும் நடத்திடுவீர்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இனிமேலும் தாங்கும் கரம் உம்முடையதே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என்றென்றும் காத்திடுமே – 2 – புகலிடமே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Idhuvarai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Nadathina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Ebenezer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Nadathiduveer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Inimelum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Thangum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Karam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Ummudaiyadhe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Endrendrum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Kaathidume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2 -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Pugalidame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003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ஓங்கிய புயமும் அடைக்கலம் நீரே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வழுவாமல் காத்திடுவீர்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ஒருவராய் பெரிய காரியம் செய்வீர்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ஒத்தாசை அனுப்பிடுவீர் – 2 – புகலிடமே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Ongiya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Puyamum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Adaikkalam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Vazhuvamal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Kaathiduveer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Oruvarai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Periya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Kaariyam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Seiveer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Othasai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Anuppiduveer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2 -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Pugalidame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365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3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. உன்னதமானவர் மறைவில் இருப்பதால்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வல்லவர் நிழல் தங்குவேன்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அடைக்கலம் கோட்டை நான் நம்பும் தேவன்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என்றே நான் சொல்லிடுவேன் – 2 – புகலிடமே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Unnadhamanavar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Maraivil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Iruppadhaal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Nizhal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Thanguven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Adaikalam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Kottai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Nambum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Dhevan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Solliduven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2 -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Pugalidame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579768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512</TotalTime>
  <Words>197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187</cp:revision>
  <dcterms:created xsi:type="dcterms:W3CDTF">2023-03-13T17:37:04Z</dcterms:created>
  <dcterms:modified xsi:type="dcterms:W3CDTF">2024-02-06T16:50:36Z</dcterms:modified>
</cp:coreProperties>
</file>