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மேகங்கள் ஊடனே வருகிறார்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கண்கள் யாவும் அவரைக் காணும்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குத்தினவர்கள் அவரைக் காண்பார்கள்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கோத்திரங்கள் பார்த்துப் புலம்பும்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வருகிறார் வருகிறார் வருகிறார் இயேசு வருகிறார்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அல்லேலூயா அல்லேலூயா அல்லேலூயா இயேசு வருகிறார்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இருந்தவரும் இருக்கின்றவரும்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வருபவரும் சர்வ வல்லவர்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இருந்தவரும்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இயேசுவே உமக்கே மகிமை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ராஜனே உமக்கே மகிமை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இயேசுவே மகிமை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அல்லேலூயா அல்லேலூயா அல்லேலூயா இயேசு வருகிறார்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மேகங்கள் ஊடனே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அல்பாவும் ஒமேகாவும்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ஆதியும் அந்தமும் ஆனவர்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அல்பாவும்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இயேசுவே உமக்கே மகிமை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ராஜனே உமக்கே மகிமை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இயேசுவே மகிமை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அல்லேலூயா அல்லேலூயா அல்லேலூயா இயேசு வருகிறார்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மேகங்கள் ஊடனே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677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முந்தினவரும் பிந்தினவரும்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மரித்தவரும் உயிரோடு இருக்கிறார்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முந்தினவரும்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இயேசுவே உமக்கே மகிமை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ராஜனே உமக்கே மகிமை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இயேசுவே மகிமை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அல்லேலூயா அல்லேலூயா அல்லேலூயா இயேசு வருகிறார்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மேகங்கள் ஊடனே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77513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677</TotalTime>
  <Words>127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502</cp:revision>
  <dcterms:created xsi:type="dcterms:W3CDTF">2023-03-13T17:37:04Z</dcterms:created>
  <dcterms:modified xsi:type="dcterms:W3CDTF">2024-03-16T17:37:39Z</dcterms:modified>
</cp:coreProperties>
</file>