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மறவாதவர் கைவிடாதவர்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 தம் உள்ளங்கையில்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வரைந்து வைத்தவர் - 2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அன்பொன்றே மாறாதையா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அன்பொன்றே மறையாதையா – 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Maravathavar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kaividathavar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vulangayil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Varainthu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vaithavar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anbondrae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maaraathaiya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anbondrae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maraiyaathaiya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உங்க அன்பில் மூழ்கனும்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நிழலில் மறையனும் – 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moolganum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nilalil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maraiyanum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1. தீங்கு நாளில் என்னை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கூடார மறைவில்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ஒளித்தென்னை பாதுகாத்து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கன்மலைமேல் நிறுத்தினீர் - 2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ஆனந்த பலிகளை செலுத்தி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கர்த்தரை நான் பாடிடுவேன் - 2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எனக்காய் யாவும் செய்து முடிக்கும்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அன்பை நான் துதித்திடுவேன் - 2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உங்க அன்பில்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677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Theenku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naalil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Koodara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maraivil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Olithennai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paathugaathu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Kanmalaimael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niruthineer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Anantha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baligalai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seluthi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Kartharai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paadiduvaen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yaavum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mudikum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thuthitiduvaen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anbil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775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கர்த்தாவே நீர் என்னை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ஆராய்ந்து அறிகிறீர்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நினைவும் என் வழியும்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உமக்கு மறைவாக இல்லையே - 2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உம்முடைய ஆவிக்கு மறைவாய்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எங்கோ நான் போவேனோ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உம்முடைய சமுகத்தை விட்டு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எங்கே நான் ஓடிடுவேன்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எங்கும் நிறைந்த ஏலோஹிம் நீர்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அன்பில் மகிழ்ந்திடுவேன் - 2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உங்க அன்பில்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39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Karthavae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Aarainthu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arigirir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ninaivum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valiyum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maraivaaga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ilaiyae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Ummudaiya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maraivaai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Engo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povaeno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Ummudaiya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samugathai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Engae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oodiduvaen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Engum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niraintha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yaelohim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magilnthiduvaen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anbil</a:t>
            </a: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434670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670</TotalTime>
  <Words>242</Words>
  <Application>Microsoft Office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493</cp:revision>
  <dcterms:created xsi:type="dcterms:W3CDTF">2023-03-13T17:37:04Z</dcterms:created>
  <dcterms:modified xsi:type="dcterms:W3CDTF">2024-03-16T17:06:24Z</dcterms:modified>
</cp:coreProperties>
</file>