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3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7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8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087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20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5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6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81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5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9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9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4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9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05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kdJUFk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Nara;ah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kdjhuj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>
                <a:latin typeface="Bamini" pitchFamily="2" charset="0"/>
              </a:rPr>
              <a:t>; ];</a:t>
            </a:r>
            <a:r>
              <a:rPr lang="en-US" sz="3200" b="1" dirty="0" err="1">
                <a:latin typeface="Bamini" pitchFamily="2" charset="0"/>
              </a:rPr>
              <a:t>Njhj;jupg;Ngd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Manathurukum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theyvamae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iyaesayyaa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Manathaarath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thuthippaen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sthoththarippaen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ru;t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uf;fj;jpw;F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KbNt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md;gpw;F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msNt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fhiyNjhWk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GjpjhapUf;Fk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irakkaththirku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mutivae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anpirku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kaalaithorum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puthithaayirukkum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5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nka;ahf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vq;fsJ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ghLfis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Vw;Wf;nfhz;L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Jf;fq;fis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nfhz;Bu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Meyyaaka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Paadukalai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aettukkonndu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Thukkangalai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konnteer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3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vq;fSf;F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rkhjhdk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gz;Zk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jz;lidNah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ck;NkNy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tpOe;jijah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Engalukku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samaathaanam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thanndanaiyo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vilunthathaiyaa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0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rhgkhd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Ks;KbNa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jiyNkNy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rpYitapNy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rpwe;jPu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Saapamaana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mulmutiyae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Thalaimaelae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sirantheer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7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vq;fsJ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kPWjyhy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fhag;gl;Bu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nehWf;fg;gl;Bu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jOk;Gfshy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RfhkhNdhk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meeruthalaal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Kaayappattir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norukkappattir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Thalumpukalaal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sukaamaanom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4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Njbte;j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kdpju;fspd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Njitfis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mwpe;jtuha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mw;Gjk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Thaetivantha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manitharkalin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Thaevaikalai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arinthavaraay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40624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</TotalTime>
  <Words>25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24</cp:revision>
  <dcterms:created xsi:type="dcterms:W3CDTF">2014-06-25T16:25:42Z</dcterms:created>
  <dcterms:modified xsi:type="dcterms:W3CDTF">2019-05-13T16:33:53Z</dcterms:modified>
</cp:coreProperties>
</file>